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3" r:id="rId3"/>
  </p:sldMasterIdLst>
  <p:notesMasterIdLst>
    <p:notesMasterId r:id="rId13"/>
  </p:notesMasterIdLst>
  <p:sldIdLst>
    <p:sldId id="257" r:id="rId4"/>
    <p:sldId id="261" r:id="rId5"/>
    <p:sldId id="269" r:id="rId6"/>
    <p:sldId id="270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5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711726218271831E-3"/>
          <c:y val="0.16578725939722247"/>
          <c:w val="0.71714774916939061"/>
          <c:h val="0.828815118930893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Заголовок диаграммы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5000"/>
                      <a:satMod val="180000"/>
                    </a:schemeClr>
                  </a:gs>
                  <a:gs pos="50000">
                    <a:schemeClr val="accent1">
                      <a:shade val="45000"/>
                      <a:satMod val="170000"/>
                    </a:schemeClr>
                  </a:gs>
                  <a:gs pos="70000">
                    <a:schemeClr val="accent1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1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БР+</c:v>
                </c:pt>
                <c:pt idx="1">
                  <c:v>Дело 12.2.1</c:v>
                </c:pt>
                <c:pt idx="2">
                  <c:v>Директум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75410205626137"/>
          <c:y val="0.26049765016824838"/>
          <c:w val="0.12799845418095743"/>
          <c:h val="0.15945928202460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8ABE2-0FD0-499C-A570-4F91CFF51819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0457DB-3F73-4D59-B6C0-D6067227E32E}">
      <dgm:prSet phldrT="[Текст]"/>
      <dgm:spPr>
        <a:solidFill>
          <a:schemeClr val="accent5"/>
        </a:solidFill>
      </dgm:spPr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Дом </a:t>
          </a:r>
          <a:r>
            <a:rPr lang="ru-RU" dirty="0" smtClean="0">
              <a:solidFill>
                <a:schemeClr val="accent2"/>
              </a:solidFill>
            </a:rPr>
            <a:t>Республики</a:t>
          </a:r>
        </a:p>
        <a:p>
          <a:pPr algn="ctr"/>
          <a:r>
            <a:rPr lang="ru-RU" dirty="0" smtClean="0">
              <a:solidFill>
                <a:schemeClr val="accent2"/>
              </a:solidFill>
            </a:rPr>
            <a:t>Дело 12.2.1</a:t>
          </a:r>
          <a:endParaRPr lang="ru-RU" dirty="0" smtClean="0">
            <a:solidFill>
              <a:schemeClr val="accent2"/>
            </a:solidFill>
          </a:endParaRPr>
        </a:p>
        <a:p>
          <a:pPr algn="ctr"/>
          <a:r>
            <a:rPr lang="ru-RU" dirty="0" smtClean="0">
              <a:solidFill>
                <a:schemeClr val="accent2"/>
              </a:solidFill>
            </a:rPr>
            <a:t>(с 2012 г.)</a:t>
          </a:r>
          <a:endParaRPr lang="ru-RU" dirty="0">
            <a:solidFill>
              <a:schemeClr val="accent2"/>
            </a:solidFill>
          </a:endParaRPr>
        </a:p>
      </dgm:t>
    </dgm:pt>
    <dgm:pt modelId="{07F925C3-4218-42B4-AA34-0AF0DFDF59BC}" type="parTrans" cxnId="{D7D0438A-D9E0-4677-888D-CC1BD9D09034}">
      <dgm:prSet/>
      <dgm:spPr/>
      <dgm:t>
        <a:bodyPr/>
        <a:lstStyle/>
        <a:p>
          <a:pPr algn="ctr"/>
          <a:endParaRPr lang="ru-RU"/>
        </a:p>
      </dgm:t>
    </dgm:pt>
    <dgm:pt modelId="{C3A6106C-1747-42CC-B02B-C35CC49182F5}" type="sibTrans" cxnId="{D7D0438A-D9E0-4677-888D-CC1BD9D09034}">
      <dgm:prSet/>
      <dgm:spPr/>
      <dgm:t>
        <a:bodyPr/>
        <a:lstStyle/>
        <a:p>
          <a:pPr algn="ctr"/>
          <a:endParaRPr lang="ru-RU"/>
        </a:p>
      </dgm:t>
    </dgm:pt>
    <dgm:pt modelId="{FABF4A0C-94FC-4581-8B4C-DB8C9934B584}">
      <dgm:prSet phldrT="[Текст]"/>
      <dgm:spPr/>
      <dgm:t>
        <a:bodyPr/>
        <a:lstStyle/>
        <a:p>
          <a:pPr algn="ctr"/>
          <a:r>
            <a:rPr lang="ru-RU" dirty="0" smtClean="0"/>
            <a:t>Аппарат Правительства РБ</a:t>
          </a:r>
        </a:p>
        <a:p>
          <a:pPr algn="ctr"/>
          <a:endParaRPr lang="ru-RU" dirty="0"/>
        </a:p>
      </dgm:t>
    </dgm:pt>
    <dgm:pt modelId="{3F84E8F3-D5F9-4E9E-B46D-33ADFC86A9A1}" type="parTrans" cxnId="{AFB1E346-C156-4F78-A0BB-8FC4A8899A1D}">
      <dgm:prSet/>
      <dgm:spPr>
        <a:ln>
          <a:noFill/>
        </a:ln>
      </dgm:spPr>
      <dgm:t>
        <a:bodyPr/>
        <a:lstStyle/>
        <a:p>
          <a:pPr algn="ctr"/>
          <a:endParaRPr lang="ru-RU"/>
        </a:p>
      </dgm:t>
    </dgm:pt>
    <dgm:pt modelId="{3D92D329-A647-4285-BBF4-CAB8E5613E57}" type="sibTrans" cxnId="{AFB1E346-C156-4F78-A0BB-8FC4A8899A1D}">
      <dgm:prSet/>
      <dgm:spPr/>
      <dgm:t>
        <a:bodyPr/>
        <a:lstStyle/>
        <a:p>
          <a:pPr algn="ctr"/>
          <a:endParaRPr lang="ru-RU"/>
        </a:p>
      </dgm:t>
    </dgm:pt>
    <dgm:pt modelId="{1A64E5F0-3C78-4D59-9B7D-707EFC53DEBF}">
      <dgm:prSet phldrT="[Текст]"/>
      <dgm:spPr/>
      <dgm:t>
        <a:bodyPr/>
        <a:lstStyle/>
        <a:p>
          <a:pPr algn="ctr"/>
          <a:r>
            <a:rPr lang="ru-RU" dirty="0" smtClean="0"/>
            <a:t>Администрация Главы РБ</a:t>
          </a:r>
        </a:p>
        <a:p>
          <a:pPr algn="ctr"/>
          <a:endParaRPr lang="ru-RU" dirty="0"/>
        </a:p>
      </dgm:t>
    </dgm:pt>
    <dgm:pt modelId="{35B7F09C-78B5-49A5-A9E2-926FE1738137}" type="parTrans" cxnId="{DFB8BE53-45CC-40A8-9669-4798C7882F09}">
      <dgm:prSet/>
      <dgm:spPr>
        <a:ln>
          <a:noFill/>
        </a:ln>
      </dgm:spPr>
      <dgm:t>
        <a:bodyPr/>
        <a:lstStyle/>
        <a:p>
          <a:pPr algn="ctr"/>
          <a:endParaRPr lang="ru-RU"/>
        </a:p>
      </dgm:t>
    </dgm:pt>
    <dgm:pt modelId="{0A32D9A1-4EE7-4B33-A7A9-0EF07D970D99}" type="sibTrans" cxnId="{DFB8BE53-45CC-40A8-9669-4798C7882F09}">
      <dgm:prSet/>
      <dgm:spPr/>
      <dgm:t>
        <a:bodyPr/>
        <a:lstStyle/>
        <a:p>
          <a:pPr algn="ctr"/>
          <a:endParaRPr lang="ru-RU"/>
        </a:p>
      </dgm:t>
    </dgm:pt>
    <dgm:pt modelId="{6B0457E4-96C9-4EF3-8DD8-29F1B187FD86}">
      <dgm:prSet/>
      <dgm:spPr/>
      <dgm:t>
        <a:bodyPr/>
        <a:lstStyle/>
        <a:p>
          <a:pPr algn="ctr"/>
          <a:r>
            <a:rPr lang="ru-RU" dirty="0" smtClean="0"/>
            <a:t>Управление делами Главы РБ</a:t>
          </a:r>
        </a:p>
        <a:p>
          <a:pPr algn="ctr"/>
          <a:r>
            <a:rPr lang="ru-RU" dirty="0" smtClean="0"/>
            <a:t>(с 2010 г.)</a:t>
          </a:r>
          <a:endParaRPr lang="ru-RU" dirty="0"/>
        </a:p>
      </dgm:t>
    </dgm:pt>
    <dgm:pt modelId="{7F8B509A-7CA7-478A-9A9B-B7D227F95862}" type="parTrans" cxnId="{E1E5E6F8-3457-430F-AFA6-FEF935F6511A}">
      <dgm:prSet/>
      <dgm:spPr>
        <a:ln>
          <a:noFill/>
        </a:ln>
      </dgm:spPr>
      <dgm:t>
        <a:bodyPr/>
        <a:lstStyle/>
        <a:p>
          <a:pPr algn="ctr"/>
          <a:endParaRPr lang="ru-RU"/>
        </a:p>
      </dgm:t>
    </dgm:pt>
    <dgm:pt modelId="{080A0E5C-5049-432D-B357-84FBE2DDC5D3}" type="sibTrans" cxnId="{E1E5E6F8-3457-430F-AFA6-FEF935F6511A}">
      <dgm:prSet/>
      <dgm:spPr/>
      <dgm:t>
        <a:bodyPr/>
        <a:lstStyle/>
        <a:p>
          <a:pPr algn="ctr"/>
          <a:endParaRPr lang="ru-RU"/>
        </a:p>
      </dgm:t>
    </dgm:pt>
    <dgm:pt modelId="{7BE4DF89-64B5-4760-BDD3-7C1E44EAB75C}" type="asst">
      <dgm:prSet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/>
            <a:t>Подведомственные УДГ РБ</a:t>
          </a:r>
          <a:endParaRPr lang="ru-RU" dirty="0"/>
        </a:p>
      </dgm:t>
    </dgm:pt>
    <dgm:pt modelId="{82458B70-ED22-4012-8E8D-10698695506C}" type="parTrans" cxnId="{1B2B6933-EB8D-4500-8DC0-B2E358027ECF}">
      <dgm:prSet/>
      <dgm:spPr>
        <a:ln cap="sq">
          <a:noFill/>
          <a:miter lim="800000"/>
          <a:tailEnd type="triangle"/>
        </a:ln>
      </dgm:spPr>
      <dgm:t>
        <a:bodyPr/>
        <a:lstStyle/>
        <a:p>
          <a:pPr algn="ctr"/>
          <a:endParaRPr lang="ru-RU"/>
        </a:p>
      </dgm:t>
    </dgm:pt>
    <dgm:pt modelId="{72F15625-AC7B-4E7A-80FD-6BE92C7FD030}" type="sibTrans" cxnId="{1B2B6933-EB8D-4500-8DC0-B2E358027ECF}">
      <dgm:prSet/>
      <dgm:spPr/>
      <dgm:t>
        <a:bodyPr/>
        <a:lstStyle/>
        <a:p>
          <a:pPr algn="ctr"/>
          <a:endParaRPr lang="ru-RU"/>
        </a:p>
      </dgm:t>
    </dgm:pt>
    <dgm:pt modelId="{E3A08BF4-9573-4826-889B-38CE1F3B3A42}">
      <dgm:prSet phldrT="[Текст]"/>
      <dgm:spPr/>
      <dgm:t>
        <a:bodyPr/>
        <a:lstStyle/>
        <a:p>
          <a:pPr algn="ctr"/>
          <a:r>
            <a:rPr lang="ru-RU" dirty="0" smtClean="0"/>
            <a:t>Аппарат Правительства РБ</a:t>
          </a:r>
        </a:p>
        <a:p>
          <a:pPr algn="ctr"/>
          <a:r>
            <a:rPr lang="ru-RU" dirty="0" smtClean="0"/>
            <a:t>(с 2000 г.)</a:t>
          </a:r>
          <a:endParaRPr lang="ru-RU" dirty="0"/>
        </a:p>
      </dgm:t>
    </dgm:pt>
    <dgm:pt modelId="{34EBDBFB-DF28-417F-9FBF-D23EF40E6295}" type="parTrans" cxnId="{1C99A19C-0D00-4221-833D-E9E90D87E5E7}">
      <dgm:prSet/>
      <dgm:spPr/>
      <dgm:t>
        <a:bodyPr/>
        <a:lstStyle/>
        <a:p>
          <a:pPr algn="ctr"/>
          <a:endParaRPr lang="ru-RU"/>
        </a:p>
      </dgm:t>
    </dgm:pt>
    <dgm:pt modelId="{9B0B2F6A-F47E-40AC-88EF-704A8E96B14A}" type="sibTrans" cxnId="{1C99A19C-0D00-4221-833D-E9E90D87E5E7}">
      <dgm:prSet/>
      <dgm:spPr/>
      <dgm:t>
        <a:bodyPr/>
        <a:lstStyle/>
        <a:p>
          <a:pPr algn="ctr"/>
          <a:endParaRPr lang="ru-RU"/>
        </a:p>
      </dgm:t>
    </dgm:pt>
    <dgm:pt modelId="{8656145F-BB5F-4B98-B6B6-801920B404EC}">
      <dgm:prSet phldrT="[Текст]"/>
      <dgm:spPr/>
      <dgm:t>
        <a:bodyPr/>
        <a:lstStyle/>
        <a:p>
          <a:pPr algn="ctr"/>
          <a:r>
            <a:rPr lang="ru-RU" dirty="0" smtClean="0"/>
            <a:t>Администрация Главы РБ</a:t>
          </a:r>
        </a:p>
        <a:p>
          <a:pPr algn="ctr"/>
          <a:r>
            <a:rPr lang="ru-RU" dirty="0" smtClean="0"/>
            <a:t>(с 2010 г.)</a:t>
          </a:r>
          <a:endParaRPr lang="ru-RU" dirty="0"/>
        </a:p>
      </dgm:t>
    </dgm:pt>
    <dgm:pt modelId="{7AB975EF-152D-4FD7-A203-05A090CCE682}" type="parTrans" cxnId="{7E0768A8-AA39-4516-B5B5-FE6E737397ED}">
      <dgm:prSet/>
      <dgm:spPr/>
      <dgm:t>
        <a:bodyPr/>
        <a:lstStyle/>
        <a:p>
          <a:pPr algn="ctr"/>
          <a:endParaRPr lang="ru-RU"/>
        </a:p>
      </dgm:t>
    </dgm:pt>
    <dgm:pt modelId="{4F1AD727-CCD2-4007-B39E-4C08010DCC91}" type="sibTrans" cxnId="{7E0768A8-AA39-4516-B5B5-FE6E737397ED}">
      <dgm:prSet/>
      <dgm:spPr/>
      <dgm:t>
        <a:bodyPr/>
        <a:lstStyle/>
        <a:p>
          <a:pPr algn="ctr"/>
          <a:endParaRPr lang="ru-RU"/>
        </a:p>
      </dgm:t>
    </dgm:pt>
    <dgm:pt modelId="{EE11FB2D-AB4A-48B5-94B5-19ABC8BED13C}" type="pres">
      <dgm:prSet presAssocID="{DB78ABE2-0FD0-499C-A570-4F91CFF518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64C9CA-EC65-450B-AE79-566CD11F6B12}" type="pres">
      <dgm:prSet presAssocID="{E30457DB-3F73-4D59-B6C0-D6067227E32E}" presName="hierRoot1" presStyleCnt="0">
        <dgm:presLayoutVars>
          <dgm:hierBranch val="init"/>
        </dgm:presLayoutVars>
      </dgm:prSet>
      <dgm:spPr/>
    </dgm:pt>
    <dgm:pt modelId="{8A313186-4563-412C-B143-8395FDB34C0B}" type="pres">
      <dgm:prSet presAssocID="{E30457DB-3F73-4D59-B6C0-D6067227E32E}" presName="rootComposite1" presStyleCnt="0"/>
      <dgm:spPr/>
    </dgm:pt>
    <dgm:pt modelId="{071F4EA5-A71D-4A05-B059-EB6D0BE15A90}" type="pres">
      <dgm:prSet presAssocID="{E30457DB-3F73-4D59-B6C0-D6067227E32E}" presName="rootText1" presStyleLbl="node0" presStyleIdx="0" presStyleCnt="3" custLinFactNeighborX="46794" custLinFactNeighborY="-19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84846-331F-4194-96C6-C0347FC21C52}" type="pres">
      <dgm:prSet presAssocID="{E30457DB-3F73-4D59-B6C0-D6067227E3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625B32-9B8B-4EE3-9B30-F89C7BCE4E75}" type="pres">
      <dgm:prSet presAssocID="{E30457DB-3F73-4D59-B6C0-D6067227E32E}" presName="hierChild2" presStyleCnt="0"/>
      <dgm:spPr/>
    </dgm:pt>
    <dgm:pt modelId="{6A223C07-6C53-47A6-AFE4-C4A2AF47EF1B}" type="pres">
      <dgm:prSet presAssocID="{3F84E8F3-D5F9-4E9E-B46D-33ADFC86A9A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74555FE-5005-4980-B4E2-67C593D0AFCB}" type="pres">
      <dgm:prSet presAssocID="{FABF4A0C-94FC-4581-8B4C-DB8C9934B584}" presName="hierRoot2" presStyleCnt="0">
        <dgm:presLayoutVars>
          <dgm:hierBranch val="init"/>
        </dgm:presLayoutVars>
      </dgm:prSet>
      <dgm:spPr/>
    </dgm:pt>
    <dgm:pt modelId="{3D918EA0-D262-42D3-94CA-1ED09D0FC381}" type="pres">
      <dgm:prSet presAssocID="{FABF4A0C-94FC-4581-8B4C-DB8C9934B584}" presName="rootComposite" presStyleCnt="0"/>
      <dgm:spPr/>
    </dgm:pt>
    <dgm:pt modelId="{578E8098-4C2C-4388-AED3-CE9445A55D6E}" type="pres">
      <dgm:prSet presAssocID="{FABF4A0C-94FC-4581-8B4C-DB8C9934B584}" presName="rootText" presStyleLbl="node2" presStyleIdx="0" presStyleCnt="3" custScaleY="103661" custLinFactNeighborX="38803" custLinFactNeighborY="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4BD8C-45CE-44A0-806B-5167CFA54FAE}" type="pres">
      <dgm:prSet presAssocID="{FABF4A0C-94FC-4581-8B4C-DB8C9934B584}" presName="rootConnector" presStyleLbl="node2" presStyleIdx="0" presStyleCnt="3"/>
      <dgm:spPr/>
      <dgm:t>
        <a:bodyPr/>
        <a:lstStyle/>
        <a:p>
          <a:endParaRPr lang="ru-RU"/>
        </a:p>
      </dgm:t>
    </dgm:pt>
    <dgm:pt modelId="{B3B43686-EC61-4E50-A5BF-D82D9F277ECB}" type="pres">
      <dgm:prSet presAssocID="{FABF4A0C-94FC-4581-8B4C-DB8C9934B584}" presName="hierChild4" presStyleCnt="0"/>
      <dgm:spPr/>
    </dgm:pt>
    <dgm:pt modelId="{67387936-FDE8-4358-BA05-B6959A89E011}" type="pres">
      <dgm:prSet presAssocID="{FABF4A0C-94FC-4581-8B4C-DB8C9934B584}" presName="hierChild5" presStyleCnt="0"/>
      <dgm:spPr/>
    </dgm:pt>
    <dgm:pt modelId="{D06DC580-3C51-4C66-BC0B-4695C8D79794}" type="pres">
      <dgm:prSet presAssocID="{35B7F09C-78B5-49A5-A9E2-926FE173813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30E1F06-5295-4ED0-97B6-06A32A117EA8}" type="pres">
      <dgm:prSet presAssocID="{1A64E5F0-3C78-4D59-9B7D-707EFC53DEBF}" presName="hierRoot2" presStyleCnt="0">
        <dgm:presLayoutVars>
          <dgm:hierBranch val="init"/>
        </dgm:presLayoutVars>
      </dgm:prSet>
      <dgm:spPr/>
    </dgm:pt>
    <dgm:pt modelId="{78B164DC-C346-43D4-A2EB-9108525BC73B}" type="pres">
      <dgm:prSet presAssocID="{1A64E5F0-3C78-4D59-9B7D-707EFC53DEBF}" presName="rootComposite" presStyleCnt="0"/>
      <dgm:spPr/>
    </dgm:pt>
    <dgm:pt modelId="{B31FECD2-4BD7-44E6-AAC3-F8AAE47E6845}" type="pres">
      <dgm:prSet presAssocID="{1A64E5F0-3C78-4D59-9B7D-707EFC53DEBF}" presName="rootText" presStyleLbl="node2" presStyleIdx="1" presStyleCnt="3" custScaleY="105615" custLinFactNeighborX="48562" custLinFactNeighborY="7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53E4F-17FF-44DF-991F-D8A2D2A7AAAD}" type="pres">
      <dgm:prSet presAssocID="{1A64E5F0-3C78-4D59-9B7D-707EFC53DEBF}" presName="rootConnector" presStyleLbl="node2" presStyleIdx="1" presStyleCnt="3"/>
      <dgm:spPr/>
      <dgm:t>
        <a:bodyPr/>
        <a:lstStyle/>
        <a:p>
          <a:endParaRPr lang="ru-RU"/>
        </a:p>
      </dgm:t>
    </dgm:pt>
    <dgm:pt modelId="{E3628156-5CE6-4B69-A6D2-76B04678482D}" type="pres">
      <dgm:prSet presAssocID="{1A64E5F0-3C78-4D59-9B7D-707EFC53DEBF}" presName="hierChild4" presStyleCnt="0"/>
      <dgm:spPr/>
    </dgm:pt>
    <dgm:pt modelId="{43BE6312-DE80-4923-87E3-7AF5EF22857C}" type="pres">
      <dgm:prSet presAssocID="{1A64E5F0-3C78-4D59-9B7D-707EFC53DEBF}" presName="hierChild5" presStyleCnt="0"/>
      <dgm:spPr/>
    </dgm:pt>
    <dgm:pt modelId="{563A27C7-E93B-40C6-BCB9-01E824D46FC6}" type="pres">
      <dgm:prSet presAssocID="{7F8B509A-7CA7-478A-9A9B-B7D227F9586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3BECF5B-1754-49F7-86C8-839724A83845}" type="pres">
      <dgm:prSet presAssocID="{6B0457E4-96C9-4EF3-8DD8-29F1B187FD86}" presName="hierRoot2" presStyleCnt="0">
        <dgm:presLayoutVars>
          <dgm:hierBranch val="init"/>
        </dgm:presLayoutVars>
      </dgm:prSet>
      <dgm:spPr/>
    </dgm:pt>
    <dgm:pt modelId="{E1811247-A8EB-427D-A6FA-4A7DB2AF0E03}" type="pres">
      <dgm:prSet presAssocID="{6B0457E4-96C9-4EF3-8DD8-29F1B187FD86}" presName="rootComposite" presStyleCnt="0"/>
      <dgm:spPr/>
    </dgm:pt>
    <dgm:pt modelId="{17045C5F-9DFB-41D5-A016-1948084C2F84}" type="pres">
      <dgm:prSet presAssocID="{6B0457E4-96C9-4EF3-8DD8-29F1B187FD86}" presName="rootText" presStyleLbl="node2" presStyleIdx="2" presStyleCnt="3" custScaleX="101714" custScaleY="107039" custLinFactNeighborX="62931" custLinFactNeighborY="5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E0FF5-9147-490F-A828-B2BE34165AD1}" type="pres">
      <dgm:prSet presAssocID="{6B0457E4-96C9-4EF3-8DD8-29F1B187FD86}" presName="rootConnector" presStyleLbl="node2" presStyleIdx="2" presStyleCnt="3"/>
      <dgm:spPr/>
      <dgm:t>
        <a:bodyPr/>
        <a:lstStyle/>
        <a:p>
          <a:endParaRPr lang="ru-RU"/>
        </a:p>
      </dgm:t>
    </dgm:pt>
    <dgm:pt modelId="{9D99E5C8-BE15-403D-83AB-63AE0B8D5D15}" type="pres">
      <dgm:prSet presAssocID="{6B0457E4-96C9-4EF3-8DD8-29F1B187FD86}" presName="hierChild4" presStyleCnt="0"/>
      <dgm:spPr/>
    </dgm:pt>
    <dgm:pt modelId="{32EDA797-86AC-4129-A381-C52081F3A36D}" type="pres">
      <dgm:prSet presAssocID="{6B0457E4-96C9-4EF3-8DD8-29F1B187FD86}" presName="hierChild5" presStyleCnt="0"/>
      <dgm:spPr/>
    </dgm:pt>
    <dgm:pt modelId="{C025B905-D514-4AF3-9752-598AE423EC5D}" type="pres">
      <dgm:prSet presAssocID="{82458B70-ED22-4012-8E8D-10698695506C}" presName="Name111" presStyleLbl="parChTrans1D3" presStyleIdx="0" presStyleCnt="1"/>
      <dgm:spPr/>
      <dgm:t>
        <a:bodyPr/>
        <a:lstStyle/>
        <a:p>
          <a:endParaRPr lang="ru-RU"/>
        </a:p>
      </dgm:t>
    </dgm:pt>
    <dgm:pt modelId="{5ABBF7D4-A8A5-4F35-8009-C295E8DAA759}" type="pres">
      <dgm:prSet presAssocID="{7BE4DF89-64B5-4760-BDD3-7C1E44EAB75C}" presName="hierRoot3" presStyleCnt="0">
        <dgm:presLayoutVars>
          <dgm:hierBranch val="init"/>
        </dgm:presLayoutVars>
      </dgm:prSet>
      <dgm:spPr/>
    </dgm:pt>
    <dgm:pt modelId="{6DB0100A-83E3-4F84-B60A-8046782F8AAA}" type="pres">
      <dgm:prSet presAssocID="{7BE4DF89-64B5-4760-BDD3-7C1E44EAB75C}" presName="rootComposite3" presStyleCnt="0"/>
      <dgm:spPr/>
    </dgm:pt>
    <dgm:pt modelId="{1821CF00-31BF-49B7-8CDA-41322D038F01}" type="pres">
      <dgm:prSet presAssocID="{7BE4DF89-64B5-4760-BDD3-7C1E44EAB75C}" presName="rootText3" presStyleLbl="asst2" presStyleIdx="0" presStyleCnt="1" custLinFactX="17688" custLinFactNeighborX="100000" custLinFactNeighborY="31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B8AD04-33AA-479B-8282-83E38A5BAD18}" type="pres">
      <dgm:prSet presAssocID="{7BE4DF89-64B5-4760-BDD3-7C1E44EAB75C}" presName="rootConnector3" presStyleLbl="asst2" presStyleIdx="0" presStyleCnt="1"/>
      <dgm:spPr/>
      <dgm:t>
        <a:bodyPr/>
        <a:lstStyle/>
        <a:p>
          <a:endParaRPr lang="ru-RU"/>
        </a:p>
      </dgm:t>
    </dgm:pt>
    <dgm:pt modelId="{1CEAB97E-BBC0-4EC2-89CD-9678A898416B}" type="pres">
      <dgm:prSet presAssocID="{7BE4DF89-64B5-4760-BDD3-7C1E44EAB75C}" presName="hierChild6" presStyleCnt="0"/>
      <dgm:spPr/>
    </dgm:pt>
    <dgm:pt modelId="{C8E90412-9D0B-4604-9D0A-1EAF3D7F5426}" type="pres">
      <dgm:prSet presAssocID="{7BE4DF89-64B5-4760-BDD3-7C1E44EAB75C}" presName="hierChild7" presStyleCnt="0"/>
      <dgm:spPr/>
    </dgm:pt>
    <dgm:pt modelId="{71CAE307-5A16-4646-B211-F4B0391EF3D8}" type="pres">
      <dgm:prSet presAssocID="{E30457DB-3F73-4D59-B6C0-D6067227E32E}" presName="hierChild3" presStyleCnt="0"/>
      <dgm:spPr/>
    </dgm:pt>
    <dgm:pt modelId="{773A46CD-D5A5-4165-A3F7-0BC9215EFA10}" type="pres">
      <dgm:prSet presAssocID="{E3A08BF4-9573-4826-889B-38CE1F3B3A42}" presName="hierRoot1" presStyleCnt="0">
        <dgm:presLayoutVars>
          <dgm:hierBranch val="init"/>
        </dgm:presLayoutVars>
      </dgm:prSet>
      <dgm:spPr/>
    </dgm:pt>
    <dgm:pt modelId="{60EEF2FA-B10A-4679-868E-30B217AA553D}" type="pres">
      <dgm:prSet presAssocID="{E3A08BF4-9573-4826-889B-38CE1F3B3A42}" presName="rootComposite1" presStyleCnt="0"/>
      <dgm:spPr/>
    </dgm:pt>
    <dgm:pt modelId="{E5A8002B-A553-469F-B207-2A3F0F0C8F34}" type="pres">
      <dgm:prSet presAssocID="{E3A08BF4-9573-4826-889B-38CE1F3B3A42}" presName="rootText1" presStyleLbl="node0" presStyleIdx="1" presStyleCnt="3" custLinFactX="-100000" custLinFactNeighborX="-103368" custLinFactNeighborY="-26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84EF7-2F13-4606-9FCE-4D42D58A112C}" type="pres">
      <dgm:prSet presAssocID="{E3A08BF4-9573-4826-889B-38CE1F3B3A4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5D83B1-E1F3-48EB-BBFF-789F0CB66CD9}" type="pres">
      <dgm:prSet presAssocID="{E3A08BF4-9573-4826-889B-38CE1F3B3A42}" presName="hierChild2" presStyleCnt="0"/>
      <dgm:spPr/>
    </dgm:pt>
    <dgm:pt modelId="{57B9AA78-21F7-44D4-AE90-E8B1B8249255}" type="pres">
      <dgm:prSet presAssocID="{E3A08BF4-9573-4826-889B-38CE1F3B3A42}" presName="hierChild3" presStyleCnt="0"/>
      <dgm:spPr/>
    </dgm:pt>
    <dgm:pt modelId="{280FF905-2F24-4E31-B62B-16A0DFA7C38F}" type="pres">
      <dgm:prSet presAssocID="{8656145F-BB5F-4B98-B6B6-801920B404EC}" presName="hierRoot1" presStyleCnt="0">
        <dgm:presLayoutVars>
          <dgm:hierBranch val="init"/>
        </dgm:presLayoutVars>
      </dgm:prSet>
      <dgm:spPr/>
    </dgm:pt>
    <dgm:pt modelId="{B6549AB1-0DAB-473C-9D73-A1E1107299C1}" type="pres">
      <dgm:prSet presAssocID="{8656145F-BB5F-4B98-B6B6-801920B404EC}" presName="rootComposite1" presStyleCnt="0"/>
      <dgm:spPr/>
    </dgm:pt>
    <dgm:pt modelId="{C09B86D5-71F5-4879-A374-AFBF0A1F6010}" type="pres">
      <dgm:prSet presAssocID="{8656145F-BB5F-4B98-B6B6-801920B404EC}" presName="rootText1" presStyleLbl="node0" presStyleIdx="2" presStyleCnt="3" custLinFactNeighborX="-65934" custLinFactNeighborY="-17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DECFE-384D-43E2-B63B-8CA5F58538A6}" type="pres">
      <dgm:prSet presAssocID="{8656145F-BB5F-4B98-B6B6-801920B404E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45BAAC-72B0-458A-9792-46C90F556850}" type="pres">
      <dgm:prSet presAssocID="{8656145F-BB5F-4B98-B6B6-801920B404EC}" presName="hierChild2" presStyleCnt="0"/>
      <dgm:spPr/>
    </dgm:pt>
    <dgm:pt modelId="{7D36ADAF-E407-47B7-889B-80F45F8E5C49}" type="pres">
      <dgm:prSet presAssocID="{8656145F-BB5F-4B98-B6B6-801920B404EC}" presName="hierChild3" presStyleCnt="0"/>
      <dgm:spPr/>
    </dgm:pt>
  </dgm:ptLst>
  <dgm:cxnLst>
    <dgm:cxn modelId="{D1717295-7F02-46C9-8BCB-C7326F462FDA}" type="presOf" srcId="{E3A08BF4-9573-4826-889B-38CE1F3B3A42}" destId="{02F84EF7-2F13-4606-9FCE-4D42D58A112C}" srcOrd="1" destOrd="0" presId="urn:microsoft.com/office/officeart/2005/8/layout/orgChart1"/>
    <dgm:cxn modelId="{B6BE10AC-8CA0-4377-9BC6-A6A2867C819D}" type="presOf" srcId="{1A64E5F0-3C78-4D59-9B7D-707EFC53DEBF}" destId="{AFD53E4F-17FF-44DF-991F-D8A2D2A7AAAD}" srcOrd="1" destOrd="0" presId="urn:microsoft.com/office/officeart/2005/8/layout/orgChart1"/>
    <dgm:cxn modelId="{4ADBFA75-88A7-4730-BCCC-9876E7C6168F}" type="presOf" srcId="{7BE4DF89-64B5-4760-BDD3-7C1E44EAB75C}" destId="{1821CF00-31BF-49B7-8CDA-41322D038F01}" srcOrd="0" destOrd="0" presId="urn:microsoft.com/office/officeart/2005/8/layout/orgChart1"/>
    <dgm:cxn modelId="{D7D0438A-D9E0-4677-888D-CC1BD9D09034}" srcId="{DB78ABE2-0FD0-499C-A570-4F91CFF51819}" destId="{E30457DB-3F73-4D59-B6C0-D6067227E32E}" srcOrd="0" destOrd="0" parTransId="{07F925C3-4218-42B4-AA34-0AF0DFDF59BC}" sibTransId="{C3A6106C-1747-42CC-B02B-C35CC49182F5}"/>
    <dgm:cxn modelId="{D82D58D4-17C0-4A18-8CBB-D53130BA3BAB}" type="presOf" srcId="{FABF4A0C-94FC-4581-8B4C-DB8C9934B584}" destId="{C4F4BD8C-45CE-44A0-806B-5167CFA54FAE}" srcOrd="1" destOrd="0" presId="urn:microsoft.com/office/officeart/2005/8/layout/orgChart1"/>
    <dgm:cxn modelId="{0CA33FFD-B85F-4595-A96F-5C80000CEDDC}" type="presOf" srcId="{8656145F-BB5F-4B98-B6B6-801920B404EC}" destId="{91BDECFE-384D-43E2-B63B-8CA5F58538A6}" srcOrd="1" destOrd="0" presId="urn:microsoft.com/office/officeart/2005/8/layout/orgChart1"/>
    <dgm:cxn modelId="{4CE3A426-60BD-43E7-A3BB-2929E013C322}" type="presOf" srcId="{6B0457E4-96C9-4EF3-8DD8-29F1B187FD86}" destId="{17045C5F-9DFB-41D5-A016-1948084C2F84}" srcOrd="0" destOrd="0" presId="urn:microsoft.com/office/officeart/2005/8/layout/orgChart1"/>
    <dgm:cxn modelId="{7588CEF5-BBB8-4592-903A-4EEBD0FEC4C7}" type="presOf" srcId="{7F8B509A-7CA7-478A-9A9B-B7D227F95862}" destId="{563A27C7-E93B-40C6-BCB9-01E824D46FC6}" srcOrd="0" destOrd="0" presId="urn:microsoft.com/office/officeart/2005/8/layout/orgChart1"/>
    <dgm:cxn modelId="{E1E5E6F8-3457-430F-AFA6-FEF935F6511A}" srcId="{E30457DB-3F73-4D59-B6C0-D6067227E32E}" destId="{6B0457E4-96C9-4EF3-8DD8-29F1B187FD86}" srcOrd="2" destOrd="0" parTransId="{7F8B509A-7CA7-478A-9A9B-B7D227F95862}" sibTransId="{080A0E5C-5049-432D-B357-84FBE2DDC5D3}"/>
    <dgm:cxn modelId="{DA17F384-0F32-40DB-A786-85B0812A3041}" type="presOf" srcId="{8656145F-BB5F-4B98-B6B6-801920B404EC}" destId="{C09B86D5-71F5-4879-A374-AFBF0A1F6010}" srcOrd="0" destOrd="0" presId="urn:microsoft.com/office/officeart/2005/8/layout/orgChart1"/>
    <dgm:cxn modelId="{DFB8BE53-45CC-40A8-9669-4798C7882F09}" srcId="{E30457DB-3F73-4D59-B6C0-D6067227E32E}" destId="{1A64E5F0-3C78-4D59-9B7D-707EFC53DEBF}" srcOrd="1" destOrd="0" parTransId="{35B7F09C-78B5-49A5-A9E2-926FE1738137}" sibTransId="{0A32D9A1-4EE7-4B33-A7A9-0EF07D970D99}"/>
    <dgm:cxn modelId="{1C99A19C-0D00-4221-833D-E9E90D87E5E7}" srcId="{DB78ABE2-0FD0-499C-A570-4F91CFF51819}" destId="{E3A08BF4-9573-4826-889B-38CE1F3B3A42}" srcOrd="1" destOrd="0" parTransId="{34EBDBFB-DF28-417F-9FBF-D23EF40E6295}" sibTransId="{9B0B2F6A-F47E-40AC-88EF-704A8E96B14A}"/>
    <dgm:cxn modelId="{44F7AEF3-853F-4F49-97A3-9FE546F99B65}" type="presOf" srcId="{82458B70-ED22-4012-8E8D-10698695506C}" destId="{C025B905-D514-4AF3-9752-598AE423EC5D}" srcOrd="0" destOrd="0" presId="urn:microsoft.com/office/officeart/2005/8/layout/orgChart1"/>
    <dgm:cxn modelId="{28CADF2D-8296-4F69-A22F-74F25002432A}" type="presOf" srcId="{E30457DB-3F73-4D59-B6C0-D6067227E32E}" destId="{8B184846-331F-4194-96C6-C0347FC21C52}" srcOrd="1" destOrd="0" presId="urn:microsoft.com/office/officeart/2005/8/layout/orgChart1"/>
    <dgm:cxn modelId="{7E0768A8-AA39-4516-B5B5-FE6E737397ED}" srcId="{DB78ABE2-0FD0-499C-A570-4F91CFF51819}" destId="{8656145F-BB5F-4B98-B6B6-801920B404EC}" srcOrd="2" destOrd="0" parTransId="{7AB975EF-152D-4FD7-A203-05A090CCE682}" sibTransId="{4F1AD727-CCD2-4007-B39E-4C08010DCC91}"/>
    <dgm:cxn modelId="{E5A13DF2-66D0-4955-A840-C4FD99DC6999}" type="presOf" srcId="{1A64E5F0-3C78-4D59-9B7D-707EFC53DEBF}" destId="{B31FECD2-4BD7-44E6-AAC3-F8AAE47E6845}" srcOrd="0" destOrd="0" presId="urn:microsoft.com/office/officeart/2005/8/layout/orgChart1"/>
    <dgm:cxn modelId="{7A0C3484-B5CD-45BD-A587-11F95EA757E5}" type="presOf" srcId="{7BE4DF89-64B5-4760-BDD3-7C1E44EAB75C}" destId="{E7B8AD04-33AA-479B-8282-83E38A5BAD18}" srcOrd="1" destOrd="0" presId="urn:microsoft.com/office/officeart/2005/8/layout/orgChart1"/>
    <dgm:cxn modelId="{F998984F-4D8D-4A93-8D87-AC72283E8CE3}" type="presOf" srcId="{35B7F09C-78B5-49A5-A9E2-926FE1738137}" destId="{D06DC580-3C51-4C66-BC0B-4695C8D79794}" srcOrd="0" destOrd="0" presId="urn:microsoft.com/office/officeart/2005/8/layout/orgChart1"/>
    <dgm:cxn modelId="{1B2B6933-EB8D-4500-8DC0-B2E358027ECF}" srcId="{6B0457E4-96C9-4EF3-8DD8-29F1B187FD86}" destId="{7BE4DF89-64B5-4760-BDD3-7C1E44EAB75C}" srcOrd="0" destOrd="0" parTransId="{82458B70-ED22-4012-8E8D-10698695506C}" sibTransId="{72F15625-AC7B-4E7A-80FD-6BE92C7FD030}"/>
    <dgm:cxn modelId="{AFB1E346-C156-4F78-A0BB-8FC4A8899A1D}" srcId="{E30457DB-3F73-4D59-B6C0-D6067227E32E}" destId="{FABF4A0C-94FC-4581-8B4C-DB8C9934B584}" srcOrd="0" destOrd="0" parTransId="{3F84E8F3-D5F9-4E9E-B46D-33ADFC86A9A1}" sibTransId="{3D92D329-A647-4285-BBF4-CAB8E5613E57}"/>
    <dgm:cxn modelId="{BD88AF1A-9DB7-4171-9B53-E88FD724080B}" type="presOf" srcId="{6B0457E4-96C9-4EF3-8DD8-29F1B187FD86}" destId="{F2BE0FF5-9147-490F-A828-B2BE34165AD1}" srcOrd="1" destOrd="0" presId="urn:microsoft.com/office/officeart/2005/8/layout/orgChart1"/>
    <dgm:cxn modelId="{1DEF7E88-8CDD-43F0-9CD2-3A0EAABB6341}" type="presOf" srcId="{E30457DB-3F73-4D59-B6C0-D6067227E32E}" destId="{071F4EA5-A71D-4A05-B059-EB6D0BE15A90}" srcOrd="0" destOrd="0" presId="urn:microsoft.com/office/officeart/2005/8/layout/orgChart1"/>
    <dgm:cxn modelId="{F79662C8-9CEE-4390-9447-9C998DBE176C}" type="presOf" srcId="{DB78ABE2-0FD0-499C-A570-4F91CFF51819}" destId="{EE11FB2D-AB4A-48B5-94B5-19ABC8BED13C}" srcOrd="0" destOrd="0" presId="urn:microsoft.com/office/officeart/2005/8/layout/orgChart1"/>
    <dgm:cxn modelId="{BC586A81-F693-48C5-942B-3E94BFB6735E}" type="presOf" srcId="{E3A08BF4-9573-4826-889B-38CE1F3B3A42}" destId="{E5A8002B-A553-469F-B207-2A3F0F0C8F34}" srcOrd="0" destOrd="0" presId="urn:microsoft.com/office/officeart/2005/8/layout/orgChart1"/>
    <dgm:cxn modelId="{4A2B783A-E57B-47D7-97FC-5EBDCDADD4D8}" type="presOf" srcId="{FABF4A0C-94FC-4581-8B4C-DB8C9934B584}" destId="{578E8098-4C2C-4388-AED3-CE9445A55D6E}" srcOrd="0" destOrd="0" presId="urn:microsoft.com/office/officeart/2005/8/layout/orgChart1"/>
    <dgm:cxn modelId="{BCBB9BD2-3DFF-4138-8E8B-BA5241B939D2}" type="presOf" srcId="{3F84E8F3-D5F9-4E9E-B46D-33ADFC86A9A1}" destId="{6A223C07-6C53-47A6-AFE4-C4A2AF47EF1B}" srcOrd="0" destOrd="0" presId="urn:microsoft.com/office/officeart/2005/8/layout/orgChart1"/>
    <dgm:cxn modelId="{BEA849F2-5E52-40C8-B390-AA313899DBE6}" type="presParOf" srcId="{EE11FB2D-AB4A-48B5-94B5-19ABC8BED13C}" destId="{1E64C9CA-EC65-450B-AE79-566CD11F6B12}" srcOrd="0" destOrd="0" presId="urn:microsoft.com/office/officeart/2005/8/layout/orgChart1"/>
    <dgm:cxn modelId="{9F73EF8D-9862-4434-9C22-5652DDA27D62}" type="presParOf" srcId="{1E64C9CA-EC65-450B-AE79-566CD11F6B12}" destId="{8A313186-4563-412C-B143-8395FDB34C0B}" srcOrd="0" destOrd="0" presId="urn:microsoft.com/office/officeart/2005/8/layout/orgChart1"/>
    <dgm:cxn modelId="{A29C801F-6CD8-4414-91E4-94197D6427C0}" type="presParOf" srcId="{8A313186-4563-412C-B143-8395FDB34C0B}" destId="{071F4EA5-A71D-4A05-B059-EB6D0BE15A90}" srcOrd="0" destOrd="0" presId="urn:microsoft.com/office/officeart/2005/8/layout/orgChart1"/>
    <dgm:cxn modelId="{3E2F2528-A214-429F-8998-740353D16001}" type="presParOf" srcId="{8A313186-4563-412C-B143-8395FDB34C0B}" destId="{8B184846-331F-4194-96C6-C0347FC21C52}" srcOrd="1" destOrd="0" presId="urn:microsoft.com/office/officeart/2005/8/layout/orgChart1"/>
    <dgm:cxn modelId="{8A50DB40-1D42-4992-9DE0-F5112D7B18E1}" type="presParOf" srcId="{1E64C9CA-EC65-450B-AE79-566CD11F6B12}" destId="{EB625B32-9B8B-4EE3-9B30-F89C7BCE4E75}" srcOrd="1" destOrd="0" presId="urn:microsoft.com/office/officeart/2005/8/layout/orgChart1"/>
    <dgm:cxn modelId="{55A7A1B2-FEAE-4392-8FCD-151927691AA1}" type="presParOf" srcId="{EB625B32-9B8B-4EE3-9B30-F89C7BCE4E75}" destId="{6A223C07-6C53-47A6-AFE4-C4A2AF47EF1B}" srcOrd="0" destOrd="0" presId="urn:microsoft.com/office/officeart/2005/8/layout/orgChart1"/>
    <dgm:cxn modelId="{AABB6402-937C-4020-B2E3-1F1594DEA040}" type="presParOf" srcId="{EB625B32-9B8B-4EE3-9B30-F89C7BCE4E75}" destId="{774555FE-5005-4980-B4E2-67C593D0AFCB}" srcOrd="1" destOrd="0" presId="urn:microsoft.com/office/officeart/2005/8/layout/orgChart1"/>
    <dgm:cxn modelId="{02BE58C2-9C88-4E2D-AA27-D144799A9A29}" type="presParOf" srcId="{774555FE-5005-4980-B4E2-67C593D0AFCB}" destId="{3D918EA0-D262-42D3-94CA-1ED09D0FC381}" srcOrd="0" destOrd="0" presId="urn:microsoft.com/office/officeart/2005/8/layout/orgChart1"/>
    <dgm:cxn modelId="{568BC2B8-5DBD-4F3B-B98A-9F25C5336077}" type="presParOf" srcId="{3D918EA0-D262-42D3-94CA-1ED09D0FC381}" destId="{578E8098-4C2C-4388-AED3-CE9445A55D6E}" srcOrd="0" destOrd="0" presId="urn:microsoft.com/office/officeart/2005/8/layout/orgChart1"/>
    <dgm:cxn modelId="{37938B62-70A7-408A-813A-2C0FFFDD2FE4}" type="presParOf" srcId="{3D918EA0-D262-42D3-94CA-1ED09D0FC381}" destId="{C4F4BD8C-45CE-44A0-806B-5167CFA54FAE}" srcOrd="1" destOrd="0" presId="urn:microsoft.com/office/officeart/2005/8/layout/orgChart1"/>
    <dgm:cxn modelId="{CBA2B18F-8A74-489D-BB92-F8A26AFA7926}" type="presParOf" srcId="{774555FE-5005-4980-B4E2-67C593D0AFCB}" destId="{B3B43686-EC61-4E50-A5BF-D82D9F277ECB}" srcOrd="1" destOrd="0" presId="urn:microsoft.com/office/officeart/2005/8/layout/orgChart1"/>
    <dgm:cxn modelId="{9BFEF092-2743-4A11-83F0-F0882835D2C3}" type="presParOf" srcId="{774555FE-5005-4980-B4E2-67C593D0AFCB}" destId="{67387936-FDE8-4358-BA05-B6959A89E011}" srcOrd="2" destOrd="0" presId="urn:microsoft.com/office/officeart/2005/8/layout/orgChart1"/>
    <dgm:cxn modelId="{EE6BE383-25C2-4BA4-8576-9A46025ECDC0}" type="presParOf" srcId="{EB625B32-9B8B-4EE3-9B30-F89C7BCE4E75}" destId="{D06DC580-3C51-4C66-BC0B-4695C8D79794}" srcOrd="2" destOrd="0" presId="urn:microsoft.com/office/officeart/2005/8/layout/orgChart1"/>
    <dgm:cxn modelId="{91DD0DA1-23E5-4755-B8BD-B950C320DD90}" type="presParOf" srcId="{EB625B32-9B8B-4EE3-9B30-F89C7BCE4E75}" destId="{C30E1F06-5295-4ED0-97B6-06A32A117EA8}" srcOrd="3" destOrd="0" presId="urn:microsoft.com/office/officeart/2005/8/layout/orgChart1"/>
    <dgm:cxn modelId="{5195EF38-5108-4FE7-9E4D-C38343584223}" type="presParOf" srcId="{C30E1F06-5295-4ED0-97B6-06A32A117EA8}" destId="{78B164DC-C346-43D4-A2EB-9108525BC73B}" srcOrd="0" destOrd="0" presId="urn:microsoft.com/office/officeart/2005/8/layout/orgChart1"/>
    <dgm:cxn modelId="{C906EF13-5159-4333-9363-29C436A35796}" type="presParOf" srcId="{78B164DC-C346-43D4-A2EB-9108525BC73B}" destId="{B31FECD2-4BD7-44E6-AAC3-F8AAE47E6845}" srcOrd="0" destOrd="0" presId="urn:microsoft.com/office/officeart/2005/8/layout/orgChart1"/>
    <dgm:cxn modelId="{D6ECFEFB-AF5A-400E-AB6F-F36744FE9264}" type="presParOf" srcId="{78B164DC-C346-43D4-A2EB-9108525BC73B}" destId="{AFD53E4F-17FF-44DF-991F-D8A2D2A7AAAD}" srcOrd="1" destOrd="0" presId="urn:microsoft.com/office/officeart/2005/8/layout/orgChart1"/>
    <dgm:cxn modelId="{6D139AAC-9A97-4DAC-B1D2-21A409D1C9FC}" type="presParOf" srcId="{C30E1F06-5295-4ED0-97B6-06A32A117EA8}" destId="{E3628156-5CE6-4B69-A6D2-76B04678482D}" srcOrd="1" destOrd="0" presId="urn:microsoft.com/office/officeart/2005/8/layout/orgChart1"/>
    <dgm:cxn modelId="{E972B050-2657-4428-AA23-7AE342F29F3E}" type="presParOf" srcId="{C30E1F06-5295-4ED0-97B6-06A32A117EA8}" destId="{43BE6312-DE80-4923-87E3-7AF5EF22857C}" srcOrd="2" destOrd="0" presId="urn:microsoft.com/office/officeart/2005/8/layout/orgChart1"/>
    <dgm:cxn modelId="{56709A19-1AFD-4CD0-8ABA-3F3EDE11F170}" type="presParOf" srcId="{EB625B32-9B8B-4EE3-9B30-F89C7BCE4E75}" destId="{563A27C7-E93B-40C6-BCB9-01E824D46FC6}" srcOrd="4" destOrd="0" presId="urn:microsoft.com/office/officeart/2005/8/layout/orgChart1"/>
    <dgm:cxn modelId="{85D59261-D105-4CA3-9AC8-2E1A958FE6B2}" type="presParOf" srcId="{EB625B32-9B8B-4EE3-9B30-F89C7BCE4E75}" destId="{B3BECF5B-1754-49F7-86C8-839724A83845}" srcOrd="5" destOrd="0" presId="urn:microsoft.com/office/officeart/2005/8/layout/orgChart1"/>
    <dgm:cxn modelId="{6D1AE487-6894-4576-A46A-B19133513DEC}" type="presParOf" srcId="{B3BECF5B-1754-49F7-86C8-839724A83845}" destId="{E1811247-A8EB-427D-A6FA-4A7DB2AF0E03}" srcOrd="0" destOrd="0" presId="urn:microsoft.com/office/officeart/2005/8/layout/orgChart1"/>
    <dgm:cxn modelId="{33CE42B5-3E3D-4CB8-AEC3-79A20C3AED83}" type="presParOf" srcId="{E1811247-A8EB-427D-A6FA-4A7DB2AF0E03}" destId="{17045C5F-9DFB-41D5-A016-1948084C2F84}" srcOrd="0" destOrd="0" presId="urn:microsoft.com/office/officeart/2005/8/layout/orgChart1"/>
    <dgm:cxn modelId="{E1A73D8F-BA0F-4A62-972C-266BBF2D4809}" type="presParOf" srcId="{E1811247-A8EB-427D-A6FA-4A7DB2AF0E03}" destId="{F2BE0FF5-9147-490F-A828-B2BE34165AD1}" srcOrd="1" destOrd="0" presId="urn:microsoft.com/office/officeart/2005/8/layout/orgChart1"/>
    <dgm:cxn modelId="{AD0E6737-FAC1-4A40-AB66-72D8163E5740}" type="presParOf" srcId="{B3BECF5B-1754-49F7-86C8-839724A83845}" destId="{9D99E5C8-BE15-403D-83AB-63AE0B8D5D15}" srcOrd="1" destOrd="0" presId="urn:microsoft.com/office/officeart/2005/8/layout/orgChart1"/>
    <dgm:cxn modelId="{50B1CDDD-8F5F-49B2-B13A-DE9C76C61BBD}" type="presParOf" srcId="{B3BECF5B-1754-49F7-86C8-839724A83845}" destId="{32EDA797-86AC-4129-A381-C52081F3A36D}" srcOrd="2" destOrd="0" presId="urn:microsoft.com/office/officeart/2005/8/layout/orgChart1"/>
    <dgm:cxn modelId="{77B7366E-C4EC-4E4E-B43C-6A78F00C7F0A}" type="presParOf" srcId="{32EDA797-86AC-4129-A381-C52081F3A36D}" destId="{C025B905-D514-4AF3-9752-598AE423EC5D}" srcOrd="0" destOrd="0" presId="urn:microsoft.com/office/officeart/2005/8/layout/orgChart1"/>
    <dgm:cxn modelId="{605F20F6-6312-4AD8-B678-FAF5B0BE049C}" type="presParOf" srcId="{32EDA797-86AC-4129-A381-C52081F3A36D}" destId="{5ABBF7D4-A8A5-4F35-8009-C295E8DAA759}" srcOrd="1" destOrd="0" presId="urn:microsoft.com/office/officeart/2005/8/layout/orgChart1"/>
    <dgm:cxn modelId="{756753AC-DC91-406B-AC0D-E9770DDE0358}" type="presParOf" srcId="{5ABBF7D4-A8A5-4F35-8009-C295E8DAA759}" destId="{6DB0100A-83E3-4F84-B60A-8046782F8AAA}" srcOrd="0" destOrd="0" presId="urn:microsoft.com/office/officeart/2005/8/layout/orgChart1"/>
    <dgm:cxn modelId="{3A37E7A5-A889-40EC-9F50-007D037C917F}" type="presParOf" srcId="{6DB0100A-83E3-4F84-B60A-8046782F8AAA}" destId="{1821CF00-31BF-49B7-8CDA-41322D038F01}" srcOrd="0" destOrd="0" presId="urn:microsoft.com/office/officeart/2005/8/layout/orgChart1"/>
    <dgm:cxn modelId="{3B7E7C42-8E51-4D6F-9671-0F07D9012838}" type="presParOf" srcId="{6DB0100A-83E3-4F84-B60A-8046782F8AAA}" destId="{E7B8AD04-33AA-479B-8282-83E38A5BAD18}" srcOrd="1" destOrd="0" presId="urn:microsoft.com/office/officeart/2005/8/layout/orgChart1"/>
    <dgm:cxn modelId="{BB7C25AB-7AD2-483E-BDD1-1EF479C635A0}" type="presParOf" srcId="{5ABBF7D4-A8A5-4F35-8009-C295E8DAA759}" destId="{1CEAB97E-BBC0-4EC2-89CD-9678A898416B}" srcOrd="1" destOrd="0" presId="urn:microsoft.com/office/officeart/2005/8/layout/orgChart1"/>
    <dgm:cxn modelId="{2808345A-5F99-4698-A3DA-38187D79AD88}" type="presParOf" srcId="{5ABBF7D4-A8A5-4F35-8009-C295E8DAA759}" destId="{C8E90412-9D0B-4604-9D0A-1EAF3D7F5426}" srcOrd="2" destOrd="0" presId="urn:microsoft.com/office/officeart/2005/8/layout/orgChart1"/>
    <dgm:cxn modelId="{3E63E1AF-0B8B-4980-B996-6993A3D9EEC7}" type="presParOf" srcId="{1E64C9CA-EC65-450B-AE79-566CD11F6B12}" destId="{71CAE307-5A16-4646-B211-F4B0391EF3D8}" srcOrd="2" destOrd="0" presId="urn:microsoft.com/office/officeart/2005/8/layout/orgChart1"/>
    <dgm:cxn modelId="{C710E7D7-609B-4D59-9A79-6E9FBD099424}" type="presParOf" srcId="{EE11FB2D-AB4A-48B5-94B5-19ABC8BED13C}" destId="{773A46CD-D5A5-4165-A3F7-0BC9215EFA10}" srcOrd="1" destOrd="0" presId="urn:microsoft.com/office/officeart/2005/8/layout/orgChart1"/>
    <dgm:cxn modelId="{9ABDC4A3-FF5B-4A7B-8044-A52E15AE0F9E}" type="presParOf" srcId="{773A46CD-D5A5-4165-A3F7-0BC9215EFA10}" destId="{60EEF2FA-B10A-4679-868E-30B217AA553D}" srcOrd="0" destOrd="0" presId="urn:microsoft.com/office/officeart/2005/8/layout/orgChart1"/>
    <dgm:cxn modelId="{5C834B61-EDD8-415B-8D1C-79E776C95761}" type="presParOf" srcId="{60EEF2FA-B10A-4679-868E-30B217AA553D}" destId="{E5A8002B-A553-469F-B207-2A3F0F0C8F34}" srcOrd="0" destOrd="0" presId="urn:microsoft.com/office/officeart/2005/8/layout/orgChart1"/>
    <dgm:cxn modelId="{5959432B-55ED-4376-8C1B-923C912EAE21}" type="presParOf" srcId="{60EEF2FA-B10A-4679-868E-30B217AA553D}" destId="{02F84EF7-2F13-4606-9FCE-4D42D58A112C}" srcOrd="1" destOrd="0" presId="urn:microsoft.com/office/officeart/2005/8/layout/orgChart1"/>
    <dgm:cxn modelId="{D28E5287-A532-4BDB-81C2-6C70C3EE3F8E}" type="presParOf" srcId="{773A46CD-D5A5-4165-A3F7-0BC9215EFA10}" destId="{035D83B1-E1F3-48EB-BBFF-789F0CB66CD9}" srcOrd="1" destOrd="0" presId="urn:microsoft.com/office/officeart/2005/8/layout/orgChart1"/>
    <dgm:cxn modelId="{768BBC7B-38F5-4678-BD9A-92CE7D574C02}" type="presParOf" srcId="{773A46CD-D5A5-4165-A3F7-0BC9215EFA10}" destId="{57B9AA78-21F7-44D4-AE90-E8B1B8249255}" srcOrd="2" destOrd="0" presId="urn:microsoft.com/office/officeart/2005/8/layout/orgChart1"/>
    <dgm:cxn modelId="{1245F7FF-DCB1-4178-B7EE-AFAB11B5A94A}" type="presParOf" srcId="{EE11FB2D-AB4A-48B5-94B5-19ABC8BED13C}" destId="{280FF905-2F24-4E31-B62B-16A0DFA7C38F}" srcOrd="2" destOrd="0" presId="urn:microsoft.com/office/officeart/2005/8/layout/orgChart1"/>
    <dgm:cxn modelId="{45526553-1386-44D4-8C88-9CF9CB0529A8}" type="presParOf" srcId="{280FF905-2F24-4E31-B62B-16A0DFA7C38F}" destId="{B6549AB1-0DAB-473C-9D73-A1E1107299C1}" srcOrd="0" destOrd="0" presId="urn:microsoft.com/office/officeart/2005/8/layout/orgChart1"/>
    <dgm:cxn modelId="{3BE50145-7C46-4DD0-BDAD-187B5BC7C2FF}" type="presParOf" srcId="{B6549AB1-0DAB-473C-9D73-A1E1107299C1}" destId="{C09B86D5-71F5-4879-A374-AFBF0A1F6010}" srcOrd="0" destOrd="0" presId="urn:microsoft.com/office/officeart/2005/8/layout/orgChart1"/>
    <dgm:cxn modelId="{CD2B7DC9-BE55-4F5E-9662-A926810C631D}" type="presParOf" srcId="{B6549AB1-0DAB-473C-9D73-A1E1107299C1}" destId="{91BDECFE-384D-43E2-B63B-8CA5F58538A6}" srcOrd="1" destOrd="0" presId="urn:microsoft.com/office/officeart/2005/8/layout/orgChart1"/>
    <dgm:cxn modelId="{96944944-D980-4FD1-B4D7-A2C958CBE093}" type="presParOf" srcId="{280FF905-2F24-4E31-B62B-16A0DFA7C38F}" destId="{FF45BAAC-72B0-458A-9792-46C90F556850}" srcOrd="1" destOrd="0" presId="urn:microsoft.com/office/officeart/2005/8/layout/orgChart1"/>
    <dgm:cxn modelId="{83FB7418-84A8-4118-A5C9-5940835A8E30}" type="presParOf" srcId="{280FF905-2F24-4E31-B62B-16A0DFA7C38F}" destId="{7D36ADAF-E407-47B7-889B-80F45F8E5C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CAEBB-69AB-4C8B-BD72-E2651BCD98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F372E-96C2-4604-8E27-99F07170959E}">
      <dgm:prSet phldrT="[Текст]"/>
      <dgm:spPr/>
      <dgm:t>
        <a:bodyPr/>
        <a:lstStyle/>
        <a:p>
          <a:r>
            <a:rPr lang="ru-RU" dirty="0" smtClean="0"/>
            <a:t>Дом Республики</a:t>
          </a:r>
          <a:endParaRPr lang="ru-RU" dirty="0"/>
        </a:p>
      </dgm:t>
    </dgm:pt>
    <dgm:pt modelId="{C87D69DB-45B9-46BE-A27C-37996F5DBA71}" type="parTrans" cxnId="{A08662A8-9862-4015-B814-E9A4182219F2}">
      <dgm:prSet/>
      <dgm:spPr/>
      <dgm:t>
        <a:bodyPr/>
        <a:lstStyle/>
        <a:p>
          <a:endParaRPr lang="ru-RU"/>
        </a:p>
      </dgm:t>
    </dgm:pt>
    <dgm:pt modelId="{2E439133-8D67-4412-ABAE-06019372F55E}" type="sibTrans" cxnId="{A08662A8-9862-4015-B814-E9A4182219F2}">
      <dgm:prSet/>
      <dgm:spPr/>
      <dgm:t>
        <a:bodyPr/>
        <a:lstStyle/>
        <a:p>
          <a:endParaRPr lang="ru-RU"/>
        </a:p>
      </dgm:t>
    </dgm:pt>
    <dgm:pt modelId="{1D08502A-938B-4C76-9A9C-33BEC53B5809}">
      <dgm:prSet phldrT="[Текст]"/>
      <dgm:spPr/>
      <dgm:t>
        <a:bodyPr/>
        <a:lstStyle/>
        <a:p>
          <a:r>
            <a:rPr lang="ru-RU" dirty="0" smtClean="0"/>
            <a:t>511 пользователей, 6 организаций, права доступа разграничены по картотекам;</a:t>
          </a:r>
          <a:endParaRPr lang="ru-RU" dirty="0"/>
        </a:p>
      </dgm:t>
    </dgm:pt>
    <dgm:pt modelId="{FD560487-D7E3-479F-B091-10E63342FAED}" type="parTrans" cxnId="{BE7456DF-681F-4599-9761-E8ED186BBF0E}">
      <dgm:prSet/>
      <dgm:spPr/>
      <dgm:t>
        <a:bodyPr/>
        <a:lstStyle/>
        <a:p>
          <a:endParaRPr lang="ru-RU"/>
        </a:p>
      </dgm:t>
    </dgm:pt>
    <dgm:pt modelId="{8B5FCB92-2A5E-4A62-8B2A-D00C167D165D}" type="sibTrans" cxnId="{BE7456DF-681F-4599-9761-E8ED186BBF0E}">
      <dgm:prSet/>
      <dgm:spPr/>
      <dgm:t>
        <a:bodyPr/>
        <a:lstStyle/>
        <a:p>
          <a:endParaRPr lang="ru-RU"/>
        </a:p>
      </dgm:t>
    </dgm:pt>
    <dgm:pt modelId="{C8E9F10E-E49E-44F3-833B-82E605CD6F15}">
      <dgm:prSet phldrT="[Текст]"/>
      <dgm:spPr/>
      <dgm:t>
        <a:bodyPr/>
        <a:lstStyle/>
        <a:p>
          <a:r>
            <a:rPr lang="ru-RU" dirty="0" smtClean="0"/>
            <a:t>Опции ЭП и шифрование, оповещение и уведомление, сканирование, подсистема «Управление процессами», сервер Дело – </a:t>
          </a:r>
          <a:r>
            <a:rPr lang="en-US" dirty="0" smtClean="0"/>
            <a:t>WEB</a:t>
          </a:r>
          <a:r>
            <a:rPr lang="ru-RU" dirty="0" smtClean="0"/>
            <a:t>;</a:t>
          </a:r>
          <a:endParaRPr lang="ru-RU" dirty="0"/>
        </a:p>
      </dgm:t>
    </dgm:pt>
    <dgm:pt modelId="{002C5116-27BB-49A2-99A2-CE573EA41784}" type="parTrans" cxnId="{36988204-9832-40CF-9433-70BED590F555}">
      <dgm:prSet/>
      <dgm:spPr/>
      <dgm:t>
        <a:bodyPr/>
        <a:lstStyle/>
        <a:p>
          <a:endParaRPr lang="ru-RU"/>
        </a:p>
      </dgm:t>
    </dgm:pt>
    <dgm:pt modelId="{F3AB5AFC-7845-4676-AB46-4AA0DD42F9AF}" type="sibTrans" cxnId="{36988204-9832-40CF-9433-70BED590F555}">
      <dgm:prSet/>
      <dgm:spPr/>
      <dgm:t>
        <a:bodyPr/>
        <a:lstStyle/>
        <a:p>
          <a:endParaRPr lang="ru-RU"/>
        </a:p>
      </dgm:t>
    </dgm:pt>
    <dgm:pt modelId="{B2F84444-30B6-490B-B7E6-55DA43910242}">
      <dgm:prSet phldrT="[Текст]"/>
      <dgm:spPr/>
      <dgm:t>
        <a:bodyPr/>
        <a:lstStyle/>
        <a:p>
          <a:r>
            <a:rPr lang="ru-RU" dirty="0" smtClean="0"/>
            <a:t>Объем файлового хранилища составляет 600 Гб.</a:t>
          </a:r>
          <a:endParaRPr lang="ru-RU" dirty="0"/>
        </a:p>
      </dgm:t>
    </dgm:pt>
    <dgm:pt modelId="{8FCA4710-5DD2-4B1B-AD15-5E983FD1A049}" type="parTrans" cxnId="{5473D106-74D9-42A2-95A8-72D1502EDD54}">
      <dgm:prSet/>
      <dgm:spPr/>
      <dgm:t>
        <a:bodyPr/>
        <a:lstStyle/>
        <a:p>
          <a:endParaRPr lang="ru-RU"/>
        </a:p>
      </dgm:t>
    </dgm:pt>
    <dgm:pt modelId="{CE9C1499-D0A3-496F-8128-AC395FC35056}" type="sibTrans" cxnId="{5473D106-74D9-42A2-95A8-72D1502EDD54}">
      <dgm:prSet/>
      <dgm:spPr/>
      <dgm:t>
        <a:bodyPr/>
        <a:lstStyle/>
        <a:p>
          <a:endParaRPr lang="ru-RU"/>
        </a:p>
      </dgm:t>
    </dgm:pt>
    <dgm:pt modelId="{E0F2E98B-9257-4D19-A8F8-34FF2A8655A8}" type="pres">
      <dgm:prSet presAssocID="{D59CAEBB-69AB-4C8B-BD72-E2651BCD98D9}" presName="vert0" presStyleCnt="0">
        <dgm:presLayoutVars>
          <dgm:dir/>
          <dgm:animOne val="branch"/>
          <dgm:animLvl val="lvl"/>
        </dgm:presLayoutVars>
      </dgm:prSet>
      <dgm:spPr/>
    </dgm:pt>
    <dgm:pt modelId="{3B912780-DC12-482F-8C5C-BE7237AF8201}" type="pres">
      <dgm:prSet presAssocID="{955F372E-96C2-4604-8E27-99F07170959E}" presName="thickLine" presStyleLbl="alignNode1" presStyleIdx="0" presStyleCnt="1"/>
      <dgm:spPr/>
    </dgm:pt>
    <dgm:pt modelId="{24C81AEC-9832-40FF-8C30-7E33B15D69CD}" type="pres">
      <dgm:prSet presAssocID="{955F372E-96C2-4604-8E27-99F07170959E}" presName="horz1" presStyleCnt="0"/>
      <dgm:spPr/>
    </dgm:pt>
    <dgm:pt modelId="{4E0DFD87-43E2-4478-B3E5-453E48BC861E}" type="pres">
      <dgm:prSet presAssocID="{955F372E-96C2-4604-8E27-99F07170959E}" presName="tx1" presStyleLbl="revTx" presStyleIdx="0" presStyleCnt="4"/>
      <dgm:spPr/>
    </dgm:pt>
    <dgm:pt modelId="{3CC0D259-4ED3-4BD7-B377-62367B86217E}" type="pres">
      <dgm:prSet presAssocID="{955F372E-96C2-4604-8E27-99F07170959E}" presName="vert1" presStyleCnt="0"/>
      <dgm:spPr/>
    </dgm:pt>
    <dgm:pt modelId="{487D9645-2863-4B4A-9979-87989FA1A9CF}" type="pres">
      <dgm:prSet presAssocID="{1D08502A-938B-4C76-9A9C-33BEC53B5809}" presName="vertSpace2a" presStyleCnt="0"/>
      <dgm:spPr/>
    </dgm:pt>
    <dgm:pt modelId="{E2807678-F793-4CA7-9C01-BA574FA5BA71}" type="pres">
      <dgm:prSet presAssocID="{1D08502A-938B-4C76-9A9C-33BEC53B5809}" presName="horz2" presStyleCnt="0"/>
      <dgm:spPr/>
    </dgm:pt>
    <dgm:pt modelId="{AD4F1C9C-3448-4E6E-80AF-FF562219A3A1}" type="pres">
      <dgm:prSet presAssocID="{1D08502A-938B-4C76-9A9C-33BEC53B5809}" presName="horzSpace2" presStyleCnt="0"/>
      <dgm:spPr/>
    </dgm:pt>
    <dgm:pt modelId="{286C645F-8695-4B27-A430-8869C73CF3CF}" type="pres">
      <dgm:prSet presAssocID="{1D08502A-938B-4C76-9A9C-33BEC53B5809}" presName="tx2" presStyleLbl="revTx" presStyleIdx="1" presStyleCnt="4"/>
      <dgm:spPr/>
      <dgm:t>
        <a:bodyPr/>
        <a:lstStyle/>
        <a:p>
          <a:endParaRPr lang="ru-RU"/>
        </a:p>
      </dgm:t>
    </dgm:pt>
    <dgm:pt modelId="{252A815B-F4AC-4CF1-9BFF-2F1CB2D9973D}" type="pres">
      <dgm:prSet presAssocID="{1D08502A-938B-4C76-9A9C-33BEC53B5809}" presName="vert2" presStyleCnt="0"/>
      <dgm:spPr/>
    </dgm:pt>
    <dgm:pt modelId="{B198235F-AE64-48C9-BD2F-FEDB90A1F1A8}" type="pres">
      <dgm:prSet presAssocID="{1D08502A-938B-4C76-9A9C-33BEC53B5809}" presName="thinLine2b" presStyleLbl="callout" presStyleIdx="0" presStyleCnt="3"/>
      <dgm:spPr/>
    </dgm:pt>
    <dgm:pt modelId="{FE541CAF-9DFC-42BB-A6E8-EBAB13D07B7C}" type="pres">
      <dgm:prSet presAssocID="{1D08502A-938B-4C76-9A9C-33BEC53B5809}" presName="vertSpace2b" presStyleCnt="0"/>
      <dgm:spPr/>
    </dgm:pt>
    <dgm:pt modelId="{B9362C06-800C-4FD3-ACBA-9FD617B3B730}" type="pres">
      <dgm:prSet presAssocID="{C8E9F10E-E49E-44F3-833B-82E605CD6F15}" presName="horz2" presStyleCnt="0"/>
      <dgm:spPr/>
    </dgm:pt>
    <dgm:pt modelId="{8F34C1C6-DB63-4DA7-BEE5-27BB30D6C6DA}" type="pres">
      <dgm:prSet presAssocID="{C8E9F10E-E49E-44F3-833B-82E605CD6F15}" presName="horzSpace2" presStyleCnt="0"/>
      <dgm:spPr/>
    </dgm:pt>
    <dgm:pt modelId="{DBB8A91F-826A-463B-9EAA-F73FC191CB19}" type="pres">
      <dgm:prSet presAssocID="{C8E9F10E-E49E-44F3-833B-82E605CD6F15}" presName="tx2" presStyleLbl="revTx" presStyleIdx="2" presStyleCnt="4"/>
      <dgm:spPr/>
      <dgm:t>
        <a:bodyPr/>
        <a:lstStyle/>
        <a:p>
          <a:endParaRPr lang="ru-RU"/>
        </a:p>
      </dgm:t>
    </dgm:pt>
    <dgm:pt modelId="{C5EF0FE9-E508-44BA-AF8A-0989249AE8F6}" type="pres">
      <dgm:prSet presAssocID="{C8E9F10E-E49E-44F3-833B-82E605CD6F15}" presName="vert2" presStyleCnt="0"/>
      <dgm:spPr/>
    </dgm:pt>
    <dgm:pt modelId="{7274DFFE-2D40-40A1-B45B-4BE231BB5064}" type="pres">
      <dgm:prSet presAssocID="{C8E9F10E-E49E-44F3-833B-82E605CD6F15}" presName="thinLine2b" presStyleLbl="callout" presStyleIdx="1" presStyleCnt="3"/>
      <dgm:spPr/>
    </dgm:pt>
    <dgm:pt modelId="{6FC20E1C-B695-4D16-9390-C83773E9F979}" type="pres">
      <dgm:prSet presAssocID="{C8E9F10E-E49E-44F3-833B-82E605CD6F15}" presName="vertSpace2b" presStyleCnt="0"/>
      <dgm:spPr/>
    </dgm:pt>
    <dgm:pt modelId="{27B1EE5F-55D5-45EA-A9F6-45C1685DBD20}" type="pres">
      <dgm:prSet presAssocID="{B2F84444-30B6-490B-B7E6-55DA43910242}" presName="horz2" presStyleCnt="0"/>
      <dgm:spPr/>
    </dgm:pt>
    <dgm:pt modelId="{3136E918-8FE2-46AA-B8A7-06CA7D56A94F}" type="pres">
      <dgm:prSet presAssocID="{B2F84444-30B6-490B-B7E6-55DA43910242}" presName="horzSpace2" presStyleCnt="0"/>
      <dgm:spPr/>
    </dgm:pt>
    <dgm:pt modelId="{A784C80F-3CE2-4C01-9B8C-6153DFDE0804}" type="pres">
      <dgm:prSet presAssocID="{B2F84444-30B6-490B-B7E6-55DA43910242}" presName="tx2" presStyleLbl="revTx" presStyleIdx="3" presStyleCnt="4"/>
      <dgm:spPr/>
      <dgm:t>
        <a:bodyPr/>
        <a:lstStyle/>
        <a:p>
          <a:endParaRPr lang="ru-RU"/>
        </a:p>
      </dgm:t>
    </dgm:pt>
    <dgm:pt modelId="{C63BA2AA-4B13-4521-8C44-655817692106}" type="pres">
      <dgm:prSet presAssocID="{B2F84444-30B6-490B-B7E6-55DA43910242}" presName="vert2" presStyleCnt="0"/>
      <dgm:spPr/>
    </dgm:pt>
    <dgm:pt modelId="{C6739786-2104-4681-AA0B-C927689B7E57}" type="pres">
      <dgm:prSet presAssocID="{B2F84444-30B6-490B-B7E6-55DA43910242}" presName="thinLine2b" presStyleLbl="callout" presStyleIdx="2" presStyleCnt="3"/>
      <dgm:spPr/>
    </dgm:pt>
    <dgm:pt modelId="{B24EA2DA-0484-4EEB-B758-AA65C32B5953}" type="pres">
      <dgm:prSet presAssocID="{B2F84444-30B6-490B-B7E6-55DA43910242}" presName="vertSpace2b" presStyleCnt="0"/>
      <dgm:spPr/>
    </dgm:pt>
  </dgm:ptLst>
  <dgm:cxnLst>
    <dgm:cxn modelId="{A08662A8-9862-4015-B814-E9A4182219F2}" srcId="{D59CAEBB-69AB-4C8B-BD72-E2651BCD98D9}" destId="{955F372E-96C2-4604-8E27-99F07170959E}" srcOrd="0" destOrd="0" parTransId="{C87D69DB-45B9-46BE-A27C-37996F5DBA71}" sibTransId="{2E439133-8D67-4412-ABAE-06019372F55E}"/>
    <dgm:cxn modelId="{6077A312-125A-4C58-BF19-5DC03BD6A464}" type="presOf" srcId="{D59CAEBB-69AB-4C8B-BD72-E2651BCD98D9}" destId="{E0F2E98B-9257-4D19-A8F8-34FF2A8655A8}" srcOrd="0" destOrd="0" presId="urn:microsoft.com/office/officeart/2008/layout/LinedList"/>
    <dgm:cxn modelId="{36988204-9832-40CF-9433-70BED590F555}" srcId="{955F372E-96C2-4604-8E27-99F07170959E}" destId="{C8E9F10E-E49E-44F3-833B-82E605CD6F15}" srcOrd="1" destOrd="0" parTransId="{002C5116-27BB-49A2-99A2-CE573EA41784}" sibTransId="{F3AB5AFC-7845-4676-AB46-4AA0DD42F9AF}"/>
    <dgm:cxn modelId="{6965497A-018F-4207-A47B-2797AD275619}" type="presOf" srcId="{1D08502A-938B-4C76-9A9C-33BEC53B5809}" destId="{286C645F-8695-4B27-A430-8869C73CF3CF}" srcOrd="0" destOrd="0" presId="urn:microsoft.com/office/officeart/2008/layout/LinedList"/>
    <dgm:cxn modelId="{5473D106-74D9-42A2-95A8-72D1502EDD54}" srcId="{955F372E-96C2-4604-8E27-99F07170959E}" destId="{B2F84444-30B6-490B-B7E6-55DA43910242}" srcOrd="2" destOrd="0" parTransId="{8FCA4710-5DD2-4B1B-AD15-5E983FD1A049}" sibTransId="{CE9C1499-D0A3-496F-8128-AC395FC35056}"/>
    <dgm:cxn modelId="{BE7456DF-681F-4599-9761-E8ED186BBF0E}" srcId="{955F372E-96C2-4604-8E27-99F07170959E}" destId="{1D08502A-938B-4C76-9A9C-33BEC53B5809}" srcOrd="0" destOrd="0" parTransId="{FD560487-D7E3-479F-B091-10E63342FAED}" sibTransId="{8B5FCB92-2A5E-4A62-8B2A-D00C167D165D}"/>
    <dgm:cxn modelId="{D6C01341-C0CB-40BA-A61A-170B9784B290}" type="presOf" srcId="{B2F84444-30B6-490B-B7E6-55DA43910242}" destId="{A784C80F-3CE2-4C01-9B8C-6153DFDE0804}" srcOrd="0" destOrd="0" presId="urn:microsoft.com/office/officeart/2008/layout/LinedList"/>
    <dgm:cxn modelId="{1A959316-15CA-4263-ADDD-F792F2D9B8D2}" type="presOf" srcId="{C8E9F10E-E49E-44F3-833B-82E605CD6F15}" destId="{DBB8A91F-826A-463B-9EAA-F73FC191CB19}" srcOrd="0" destOrd="0" presId="urn:microsoft.com/office/officeart/2008/layout/LinedList"/>
    <dgm:cxn modelId="{68101096-CA8C-472D-BB11-64ACA198B3A2}" type="presOf" srcId="{955F372E-96C2-4604-8E27-99F07170959E}" destId="{4E0DFD87-43E2-4478-B3E5-453E48BC861E}" srcOrd="0" destOrd="0" presId="urn:microsoft.com/office/officeart/2008/layout/LinedList"/>
    <dgm:cxn modelId="{DC00A14F-E7EE-483C-88C7-C80D2520F4D4}" type="presParOf" srcId="{E0F2E98B-9257-4D19-A8F8-34FF2A8655A8}" destId="{3B912780-DC12-482F-8C5C-BE7237AF8201}" srcOrd="0" destOrd="0" presId="urn:microsoft.com/office/officeart/2008/layout/LinedList"/>
    <dgm:cxn modelId="{128B5FC0-CDD0-4132-ADBB-CFA8ABAB5451}" type="presParOf" srcId="{E0F2E98B-9257-4D19-A8F8-34FF2A8655A8}" destId="{24C81AEC-9832-40FF-8C30-7E33B15D69CD}" srcOrd="1" destOrd="0" presId="urn:microsoft.com/office/officeart/2008/layout/LinedList"/>
    <dgm:cxn modelId="{7028E250-3E44-418F-B06B-F82AE3A9FE06}" type="presParOf" srcId="{24C81AEC-9832-40FF-8C30-7E33B15D69CD}" destId="{4E0DFD87-43E2-4478-B3E5-453E48BC861E}" srcOrd="0" destOrd="0" presId="urn:microsoft.com/office/officeart/2008/layout/LinedList"/>
    <dgm:cxn modelId="{C4CBBCEA-A493-4737-AF17-F18D7227A49E}" type="presParOf" srcId="{24C81AEC-9832-40FF-8C30-7E33B15D69CD}" destId="{3CC0D259-4ED3-4BD7-B377-62367B86217E}" srcOrd="1" destOrd="0" presId="urn:microsoft.com/office/officeart/2008/layout/LinedList"/>
    <dgm:cxn modelId="{02383131-5DCD-4A8E-BE20-345F07DBC4E1}" type="presParOf" srcId="{3CC0D259-4ED3-4BD7-B377-62367B86217E}" destId="{487D9645-2863-4B4A-9979-87989FA1A9CF}" srcOrd="0" destOrd="0" presId="urn:microsoft.com/office/officeart/2008/layout/LinedList"/>
    <dgm:cxn modelId="{3CF31104-2EA2-4E1D-92CC-BA00EE034FF3}" type="presParOf" srcId="{3CC0D259-4ED3-4BD7-B377-62367B86217E}" destId="{E2807678-F793-4CA7-9C01-BA574FA5BA71}" srcOrd="1" destOrd="0" presId="urn:microsoft.com/office/officeart/2008/layout/LinedList"/>
    <dgm:cxn modelId="{988103DB-DCC1-49BA-A5FC-B7177C2774B3}" type="presParOf" srcId="{E2807678-F793-4CA7-9C01-BA574FA5BA71}" destId="{AD4F1C9C-3448-4E6E-80AF-FF562219A3A1}" srcOrd="0" destOrd="0" presId="urn:microsoft.com/office/officeart/2008/layout/LinedList"/>
    <dgm:cxn modelId="{E7569643-D257-4AD8-B10A-AF7EC160F2E4}" type="presParOf" srcId="{E2807678-F793-4CA7-9C01-BA574FA5BA71}" destId="{286C645F-8695-4B27-A430-8869C73CF3CF}" srcOrd="1" destOrd="0" presId="urn:microsoft.com/office/officeart/2008/layout/LinedList"/>
    <dgm:cxn modelId="{60E1D3C0-3904-4DA0-8A13-3ACF2EF71643}" type="presParOf" srcId="{E2807678-F793-4CA7-9C01-BA574FA5BA71}" destId="{252A815B-F4AC-4CF1-9BFF-2F1CB2D9973D}" srcOrd="2" destOrd="0" presId="urn:microsoft.com/office/officeart/2008/layout/LinedList"/>
    <dgm:cxn modelId="{F9BD20D7-97D8-4C91-9F77-0BD88D9EB26F}" type="presParOf" srcId="{3CC0D259-4ED3-4BD7-B377-62367B86217E}" destId="{B198235F-AE64-48C9-BD2F-FEDB90A1F1A8}" srcOrd="2" destOrd="0" presId="urn:microsoft.com/office/officeart/2008/layout/LinedList"/>
    <dgm:cxn modelId="{8FFA791F-D9EF-410D-8BC8-31A82C9EE5FF}" type="presParOf" srcId="{3CC0D259-4ED3-4BD7-B377-62367B86217E}" destId="{FE541CAF-9DFC-42BB-A6E8-EBAB13D07B7C}" srcOrd="3" destOrd="0" presId="urn:microsoft.com/office/officeart/2008/layout/LinedList"/>
    <dgm:cxn modelId="{EAA69239-995C-42F1-8BC6-9FC498126F0D}" type="presParOf" srcId="{3CC0D259-4ED3-4BD7-B377-62367B86217E}" destId="{B9362C06-800C-4FD3-ACBA-9FD617B3B730}" srcOrd="4" destOrd="0" presId="urn:microsoft.com/office/officeart/2008/layout/LinedList"/>
    <dgm:cxn modelId="{C69868CE-7FC0-4C18-8F17-50E51B2841ED}" type="presParOf" srcId="{B9362C06-800C-4FD3-ACBA-9FD617B3B730}" destId="{8F34C1C6-DB63-4DA7-BEE5-27BB30D6C6DA}" srcOrd="0" destOrd="0" presId="urn:microsoft.com/office/officeart/2008/layout/LinedList"/>
    <dgm:cxn modelId="{004BB4B9-2416-4753-B083-84CBCDC26621}" type="presParOf" srcId="{B9362C06-800C-4FD3-ACBA-9FD617B3B730}" destId="{DBB8A91F-826A-463B-9EAA-F73FC191CB19}" srcOrd="1" destOrd="0" presId="urn:microsoft.com/office/officeart/2008/layout/LinedList"/>
    <dgm:cxn modelId="{3E7E98A5-DE7C-4DCD-84BA-CA733680DE6B}" type="presParOf" srcId="{B9362C06-800C-4FD3-ACBA-9FD617B3B730}" destId="{C5EF0FE9-E508-44BA-AF8A-0989249AE8F6}" srcOrd="2" destOrd="0" presId="urn:microsoft.com/office/officeart/2008/layout/LinedList"/>
    <dgm:cxn modelId="{B7BB7FE3-7D5F-404C-9624-CD8E613C4A15}" type="presParOf" srcId="{3CC0D259-4ED3-4BD7-B377-62367B86217E}" destId="{7274DFFE-2D40-40A1-B45B-4BE231BB5064}" srcOrd="5" destOrd="0" presId="urn:microsoft.com/office/officeart/2008/layout/LinedList"/>
    <dgm:cxn modelId="{FA7B1417-15BE-438E-BDD4-43F73AF7285A}" type="presParOf" srcId="{3CC0D259-4ED3-4BD7-B377-62367B86217E}" destId="{6FC20E1C-B695-4D16-9390-C83773E9F979}" srcOrd="6" destOrd="0" presId="urn:microsoft.com/office/officeart/2008/layout/LinedList"/>
    <dgm:cxn modelId="{DC289F94-44A7-4ED2-8B86-9D43BF0FF172}" type="presParOf" srcId="{3CC0D259-4ED3-4BD7-B377-62367B86217E}" destId="{27B1EE5F-55D5-45EA-A9F6-45C1685DBD20}" srcOrd="7" destOrd="0" presId="urn:microsoft.com/office/officeart/2008/layout/LinedList"/>
    <dgm:cxn modelId="{0D9E2E0D-7AB1-4A31-984F-D18ED4C3AABA}" type="presParOf" srcId="{27B1EE5F-55D5-45EA-A9F6-45C1685DBD20}" destId="{3136E918-8FE2-46AA-B8A7-06CA7D56A94F}" srcOrd="0" destOrd="0" presId="urn:microsoft.com/office/officeart/2008/layout/LinedList"/>
    <dgm:cxn modelId="{B983E396-2057-41E5-BF1D-E2EBEB35CABE}" type="presParOf" srcId="{27B1EE5F-55D5-45EA-A9F6-45C1685DBD20}" destId="{A784C80F-3CE2-4C01-9B8C-6153DFDE0804}" srcOrd="1" destOrd="0" presId="urn:microsoft.com/office/officeart/2008/layout/LinedList"/>
    <dgm:cxn modelId="{E3FDF7CF-A875-4283-9F22-597A9BCA1005}" type="presParOf" srcId="{27B1EE5F-55D5-45EA-A9F6-45C1685DBD20}" destId="{C63BA2AA-4B13-4521-8C44-655817692106}" srcOrd="2" destOrd="0" presId="urn:microsoft.com/office/officeart/2008/layout/LinedList"/>
    <dgm:cxn modelId="{97981941-E51F-46B3-BFB4-01CB321E4378}" type="presParOf" srcId="{3CC0D259-4ED3-4BD7-B377-62367B86217E}" destId="{C6739786-2104-4681-AA0B-C927689B7E57}" srcOrd="8" destOrd="0" presId="urn:microsoft.com/office/officeart/2008/layout/LinedList"/>
    <dgm:cxn modelId="{36F50831-0900-4050-9A77-E38C18F476C9}" type="presParOf" srcId="{3CC0D259-4ED3-4BD7-B377-62367B86217E}" destId="{B24EA2DA-0484-4EEB-B758-AA65C32B595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E5422-96B8-4B8C-B23F-0C20058E8F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C0EFA-AC01-4F0A-904B-23D057CC0244}">
      <dgm:prSet phldrT="[Текст]"/>
      <dgm:spPr/>
      <dgm:t>
        <a:bodyPr/>
        <a:lstStyle/>
        <a:p>
          <a:pPr algn="l"/>
          <a:r>
            <a:rPr lang="ru-RU" dirty="0" smtClean="0"/>
            <a:t>Клиент для руководителя, мобильный клиент</a:t>
          </a:r>
          <a:endParaRPr lang="ru-RU" dirty="0"/>
        </a:p>
      </dgm:t>
    </dgm:pt>
    <dgm:pt modelId="{6B5331FA-2713-4DC3-A6D1-6316EB561080}" type="parTrans" cxnId="{7B74EE50-088C-4A62-99A2-54425383E2E0}">
      <dgm:prSet/>
      <dgm:spPr/>
      <dgm:t>
        <a:bodyPr/>
        <a:lstStyle/>
        <a:p>
          <a:pPr algn="ctr"/>
          <a:endParaRPr lang="ru-RU"/>
        </a:p>
      </dgm:t>
    </dgm:pt>
    <dgm:pt modelId="{99838C26-3CF0-4D3A-A935-E7D37CE11114}" type="sibTrans" cxnId="{7B74EE50-088C-4A62-99A2-54425383E2E0}">
      <dgm:prSet/>
      <dgm:spPr/>
      <dgm:t>
        <a:bodyPr/>
        <a:lstStyle/>
        <a:p>
          <a:pPr algn="ctr"/>
          <a:endParaRPr lang="ru-RU"/>
        </a:p>
      </dgm:t>
    </dgm:pt>
    <dgm:pt modelId="{403B5839-DD71-4F3B-A7D8-F469F06E3A50}">
      <dgm:prSet phldrT="[Текст]"/>
      <dgm:spPr/>
      <dgm:t>
        <a:bodyPr/>
        <a:lstStyle/>
        <a:p>
          <a:pPr algn="ctr"/>
          <a:r>
            <a:rPr lang="ru-RU" dirty="0" smtClean="0"/>
            <a:t>АРМ – Руководителя</a:t>
          </a:r>
        </a:p>
        <a:p>
          <a:pPr algn="ctr"/>
          <a:r>
            <a:rPr lang="ru-RU" dirty="0" smtClean="0"/>
            <a:t>(</a:t>
          </a:r>
          <a:r>
            <a:rPr lang="en-US" dirty="0" smtClean="0"/>
            <a:t>Windows</a:t>
          </a:r>
          <a:r>
            <a:rPr lang="ru-RU" dirty="0" smtClean="0"/>
            <a:t>, </a:t>
          </a:r>
          <a:r>
            <a:rPr lang="en-US" dirty="0" smtClean="0"/>
            <a:t>Ma</a:t>
          </a:r>
          <a:r>
            <a:rPr lang="ru-RU" dirty="0" smtClean="0"/>
            <a:t>с </a:t>
          </a:r>
          <a:r>
            <a:rPr lang="en-US" dirty="0" smtClean="0"/>
            <a:t>OS</a:t>
          </a:r>
          <a:r>
            <a:rPr lang="ru-RU" dirty="0" smtClean="0"/>
            <a:t>)</a:t>
          </a:r>
          <a:endParaRPr lang="ru-RU" dirty="0"/>
        </a:p>
      </dgm:t>
    </dgm:pt>
    <dgm:pt modelId="{1873CABB-8D9F-4C4D-86F7-ED2DBB9E6D86}" type="parTrans" cxnId="{76769229-C905-48A0-AE48-F267BB9166BE}">
      <dgm:prSet/>
      <dgm:spPr/>
      <dgm:t>
        <a:bodyPr/>
        <a:lstStyle/>
        <a:p>
          <a:pPr algn="ctr"/>
          <a:endParaRPr lang="ru-RU"/>
        </a:p>
      </dgm:t>
    </dgm:pt>
    <dgm:pt modelId="{DFF3FD73-F2BB-4AEB-87F6-5B153005D86F}" type="sibTrans" cxnId="{76769229-C905-48A0-AE48-F267BB9166BE}">
      <dgm:prSet/>
      <dgm:spPr/>
      <dgm:t>
        <a:bodyPr/>
        <a:lstStyle/>
        <a:p>
          <a:pPr algn="ctr"/>
          <a:endParaRPr lang="ru-RU"/>
        </a:p>
      </dgm:t>
    </dgm:pt>
    <dgm:pt modelId="{99BA04E3-7B53-4AA8-9C18-1080E30D04AB}">
      <dgm:prSet phldrT="[Текст]"/>
      <dgm:spPr/>
      <dgm:t>
        <a:bodyPr/>
        <a:lstStyle/>
        <a:p>
          <a:pPr algn="l"/>
          <a:r>
            <a:rPr lang="en-US" dirty="0" err="1" smtClean="0"/>
            <a:t>ElectroDocs</a:t>
          </a:r>
          <a:r>
            <a:rPr lang="en-US" dirty="0" smtClean="0"/>
            <a:t> Pro</a:t>
          </a:r>
        </a:p>
        <a:p>
          <a:pPr algn="l"/>
          <a:r>
            <a:rPr lang="en-US" dirty="0" smtClean="0"/>
            <a:t>(iOS</a:t>
          </a:r>
          <a:r>
            <a:rPr lang="ru-RU" dirty="0" smtClean="0"/>
            <a:t>, </a:t>
          </a:r>
          <a:r>
            <a:rPr lang="en-US" dirty="0" smtClean="0"/>
            <a:t>Android)</a:t>
          </a:r>
          <a:endParaRPr lang="ru-RU" dirty="0"/>
        </a:p>
      </dgm:t>
    </dgm:pt>
    <dgm:pt modelId="{471480E9-02C9-4B64-AC66-63304D15A7A7}" type="parTrans" cxnId="{AC9CAB68-53B4-4DA3-A920-DE7D4F464B3B}">
      <dgm:prSet/>
      <dgm:spPr/>
      <dgm:t>
        <a:bodyPr/>
        <a:lstStyle/>
        <a:p>
          <a:pPr algn="ctr"/>
          <a:endParaRPr lang="ru-RU"/>
        </a:p>
      </dgm:t>
    </dgm:pt>
    <dgm:pt modelId="{6C8490DE-ADF2-4540-841B-5C3C9127E659}" type="sibTrans" cxnId="{AC9CAB68-53B4-4DA3-A920-DE7D4F464B3B}">
      <dgm:prSet/>
      <dgm:spPr/>
      <dgm:t>
        <a:bodyPr/>
        <a:lstStyle/>
        <a:p>
          <a:pPr algn="ctr"/>
          <a:endParaRPr lang="ru-RU"/>
        </a:p>
      </dgm:t>
    </dgm:pt>
    <dgm:pt modelId="{467A43E8-D8E0-4F5F-9039-1F2B7F605037}" type="pres">
      <dgm:prSet presAssocID="{097E5422-96B8-4B8C-B23F-0C20058E8F41}" presName="vert0" presStyleCnt="0">
        <dgm:presLayoutVars>
          <dgm:dir/>
          <dgm:animOne val="branch"/>
          <dgm:animLvl val="lvl"/>
        </dgm:presLayoutVars>
      </dgm:prSet>
      <dgm:spPr/>
    </dgm:pt>
    <dgm:pt modelId="{06E387E5-0547-4451-BD70-856FCEC1C9CC}" type="pres">
      <dgm:prSet presAssocID="{274C0EFA-AC01-4F0A-904B-23D057CC0244}" presName="thickLine" presStyleLbl="alignNode1" presStyleIdx="0" presStyleCnt="1"/>
      <dgm:spPr/>
    </dgm:pt>
    <dgm:pt modelId="{52394CE3-B54B-4D82-868E-E73BDF84370A}" type="pres">
      <dgm:prSet presAssocID="{274C0EFA-AC01-4F0A-904B-23D057CC0244}" presName="horz1" presStyleCnt="0"/>
      <dgm:spPr/>
    </dgm:pt>
    <dgm:pt modelId="{8F46C80C-70BE-471A-82D9-D4D5B00F0A72}" type="pres">
      <dgm:prSet presAssocID="{274C0EFA-AC01-4F0A-904B-23D057CC0244}" presName="tx1" presStyleLbl="revTx" presStyleIdx="0" presStyleCnt="3"/>
      <dgm:spPr/>
    </dgm:pt>
    <dgm:pt modelId="{C9ACD0CD-32E0-4967-8C04-FAB7218B85F9}" type="pres">
      <dgm:prSet presAssocID="{274C0EFA-AC01-4F0A-904B-23D057CC0244}" presName="vert1" presStyleCnt="0"/>
      <dgm:spPr/>
    </dgm:pt>
    <dgm:pt modelId="{4B2F555F-7976-43C9-9BAE-9A293D462161}" type="pres">
      <dgm:prSet presAssocID="{403B5839-DD71-4F3B-A7D8-F469F06E3A50}" presName="vertSpace2a" presStyleCnt="0"/>
      <dgm:spPr/>
    </dgm:pt>
    <dgm:pt modelId="{BF4842C7-5B8E-4C9F-B6C9-7A02217A7463}" type="pres">
      <dgm:prSet presAssocID="{403B5839-DD71-4F3B-A7D8-F469F06E3A50}" presName="horz2" presStyleCnt="0"/>
      <dgm:spPr/>
    </dgm:pt>
    <dgm:pt modelId="{1D6087FB-05F2-401A-97EB-6915FD65E939}" type="pres">
      <dgm:prSet presAssocID="{403B5839-DD71-4F3B-A7D8-F469F06E3A50}" presName="horzSpace2" presStyleCnt="0"/>
      <dgm:spPr/>
    </dgm:pt>
    <dgm:pt modelId="{0B08E861-7C93-4C16-B30A-616D36490517}" type="pres">
      <dgm:prSet presAssocID="{403B5839-DD71-4F3B-A7D8-F469F06E3A50}" presName="tx2" presStyleLbl="revTx" presStyleIdx="1" presStyleCnt="3"/>
      <dgm:spPr/>
      <dgm:t>
        <a:bodyPr/>
        <a:lstStyle/>
        <a:p>
          <a:endParaRPr lang="ru-RU"/>
        </a:p>
      </dgm:t>
    </dgm:pt>
    <dgm:pt modelId="{3F3385C8-85F9-4E74-B95B-0166AB248E0B}" type="pres">
      <dgm:prSet presAssocID="{403B5839-DD71-4F3B-A7D8-F469F06E3A50}" presName="vert2" presStyleCnt="0"/>
      <dgm:spPr/>
    </dgm:pt>
    <dgm:pt modelId="{29EDA036-28D6-49E1-AFBF-620142CCCCF1}" type="pres">
      <dgm:prSet presAssocID="{403B5839-DD71-4F3B-A7D8-F469F06E3A50}" presName="thinLine2b" presStyleLbl="callout" presStyleIdx="0" presStyleCnt="2"/>
      <dgm:spPr/>
    </dgm:pt>
    <dgm:pt modelId="{1A3AB91D-F514-4BB6-A8D6-3659ADE198F1}" type="pres">
      <dgm:prSet presAssocID="{403B5839-DD71-4F3B-A7D8-F469F06E3A50}" presName="vertSpace2b" presStyleCnt="0"/>
      <dgm:spPr/>
    </dgm:pt>
    <dgm:pt modelId="{915BC593-9421-4DEB-B677-4A2CDECEA611}" type="pres">
      <dgm:prSet presAssocID="{99BA04E3-7B53-4AA8-9C18-1080E30D04AB}" presName="horz2" presStyleCnt="0"/>
      <dgm:spPr/>
    </dgm:pt>
    <dgm:pt modelId="{5519AF9D-C8D5-4FE0-B138-3882FDD3813A}" type="pres">
      <dgm:prSet presAssocID="{99BA04E3-7B53-4AA8-9C18-1080E30D04AB}" presName="horzSpace2" presStyleCnt="0"/>
      <dgm:spPr/>
    </dgm:pt>
    <dgm:pt modelId="{2FF26A55-3DE6-417A-A709-09122F09FFDA}" type="pres">
      <dgm:prSet presAssocID="{99BA04E3-7B53-4AA8-9C18-1080E30D04AB}" presName="tx2" presStyleLbl="revTx" presStyleIdx="2" presStyleCnt="3"/>
      <dgm:spPr/>
      <dgm:t>
        <a:bodyPr/>
        <a:lstStyle/>
        <a:p>
          <a:endParaRPr lang="ru-RU"/>
        </a:p>
      </dgm:t>
    </dgm:pt>
    <dgm:pt modelId="{89AF13D9-C721-4698-B912-B11D98AF1396}" type="pres">
      <dgm:prSet presAssocID="{99BA04E3-7B53-4AA8-9C18-1080E30D04AB}" presName="vert2" presStyleCnt="0"/>
      <dgm:spPr/>
    </dgm:pt>
    <dgm:pt modelId="{F356C1DD-92FB-4054-BAB1-896F4AA7F511}" type="pres">
      <dgm:prSet presAssocID="{99BA04E3-7B53-4AA8-9C18-1080E30D04AB}" presName="thinLine2b" presStyleLbl="callout" presStyleIdx="1" presStyleCnt="2"/>
      <dgm:spPr/>
    </dgm:pt>
    <dgm:pt modelId="{8E56CB31-075D-47B4-8AF5-95FC14587442}" type="pres">
      <dgm:prSet presAssocID="{99BA04E3-7B53-4AA8-9C18-1080E30D04AB}" presName="vertSpace2b" presStyleCnt="0"/>
      <dgm:spPr/>
    </dgm:pt>
  </dgm:ptLst>
  <dgm:cxnLst>
    <dgm:cxn modelId="{BF230471-A3FD-496C-A372-E6295A187396}" type="presOf" srcId="{097E5422-96B8-4B8C-B23F-0C20058E8F41}" destId="{467A43E8-D8E0-4F5F-9039-1F2B7F605037}" srcOrd="0" destOrd="0" presId="urn:microsoft.com/office/officeart/2008/layout/LinedList"/>
    <dgm:cxn modelId="{76769229-C905-48A0-AE48-F267BB9166BE}" srcId="{274C0EFA-AC01-4F0A-904B-23D057CC0244}" destId="{403B5839-DD71-4F3B-A7D8-F469F06E3A50}" srcOrd="0" destOrd="0" parTransId="{1873CABB-8D9F-4C4D-86F7-ED2DBB9E6D86}" sibTransId="{DFF3FD73-F2BB-4AEB-87F6-5B153005D86F}"/>
    <dgm:cxn modelId="{F9327741-1F6E-44BB-8339-2626182C5762}" type="presOf" srcId="{403B5839-DD71-4F3B-A7D8-F469F06E3A50}" destId="{0B08E861-7C93-4C16-B30A-616D36490517}" srcOrd="0" destOrd="0" presId="urn:microsoft.com/office/officeart/2008/layout/LinedList"/>
    <dgm:cxn modelId="{D57FE2D1-C358-4EE7-AB3D-31DD24AD008D}" type="presOf" srcId="{274C0EFA-AC01-4F0A-904B-23D057CC0244}" destId="{8F46C80C-70BE-471A-82D9-D4D5B00F0A72}" srcOrd="0" destOrd="0" presId="urn:microsoft.com/office/officeart/2008/layout/LinedList"/>
    <dgm:cxn modelId="{6C9B0E7E-919C-4D23-9D91-FE2E25933C18}" type="presOf" srcId="{99BA04E3-7B53-4AA8-9C18-1080E30D04AB}" destId="{2FF26A55-3DE6-417A-A709-09122F09FFDA}" srcOrd="0" destOrd="0" presId="urn:microsoft.com/office/officeart/2008/layout/LinedList"/>
    <dgm:cxn modelId="{7B74EE50-088C-4A62-99A2-54425383E2E0}" srcId="{097E5422-96B8-4B8C-B23F-0C20058E8F41}" destId="{274C0EFA-AC01-4F0A-904B-23D057CC0244}" srcOrd="0" destOrd="0" parTransId="{6B5331FA-2713-4DC3-A6D1-6316EB561080}" sibTransId="{99838C26-3CF0-4D3A-A935-E7D37CE11114}"/>
    <dgm:cxn modelId="{AC9CAB68-53B4-4DA3-A920-DE7D4F464B3B}" srcId="{274C0EFA-AC01-4F0A-904B-23D057CC0244}" destId="{99BA04E3-7B53-4AA8-9C18-1080E30D04AB}" srcOrd="1" destOrd="0" parTransId="{471480E9-02C9-4B64-AC66-63304D15A7A7}" sibTransId="{6C8490DE-ADF2-4540-841B-5C3C9127E659}"/>
    <dgm:cxn modelId="{9F2972C1-03AF-442A-B5D9-6D2D78FDDF3A}" type="presParOf" srcId="{467A43E8-D8E0-4F5F-9039-1F2B7F605037}" destId="{06E387E5-0547-4451-BD70-856FCEC1C9CC}" srcOrd="0" destOrd="0" presId="urn:microsoft.com/office/officeart/2008/layout/LinedList"/>
    <dgm:cxn modelId="{DF49251E-742F-4127-831F-9EDDF326A517}" type="presParOf" srcId="{467A43E8-D8E0-4F5F-9039-1F2B7F605037}" destId="{52394CE3-B54B-4D82-868E-E73BDF84370A}" srcOrd="1" destOrd="0" presId="urn:microsoft.com/office/officeart/2008/layout/LinedList"/>
    <dgm:cxn modelId="{D01A2F97-7F70-49B9-84DF-546AB96E4F9B}" type="presParOf" srcId="{52394CE3-B54B-4D82-868E-E73BDF84370A}" destId="{8F46C80C-70BE-471A-82D9-D4D5B00F0A72}" srcOrd="0" destOrd="0" presId="urn:microsoft.com/office/officeart/2008/layout/LinedList"/>
    <dgm:cxn modelId="{40F44E53-4EA7-4824-B79A-5788CBB2F2D2}" type="presParOf" srcId="{52394CE3-B54B-4D82-868E-E73BDF84370A}" destId="{C9ACD0CD-32E0-4967-8C04-FAB7218B85F9}" srcOrd="1" destOrd="0" presId="urn:microsoft.com/office/officeart/2008/layout/LinedList"/>
    <dgm:cxn modelId="{B1C5DA30-5F9F-4CEB-8724-88CD6FBE4CAB}" type="presParOf" srcId="{C9ACD0CD-32E0-4967-8C04-FAB7218B85F9}" destId="{4B2F555F-7976-43C9-9BAE-9A293D462161}" srcOrd="0" destOrd="0" presId="urn:microsoft.com/office/officeart/2008/layout/LinedList"/>
    <dgm:cxn modelId="{3BEA589B-9A92-4C5D-BEBF-5F79C6DCB23B}" type="presParOf" srcId="{C9ACD0CD-32E0-4967-8C04-FAB7218B85F9}" destId="{BF4842C7-5B8E-4C9F-B6C9-7A02217A7463}" srcOrd="1" destOrd="0" presId="urn:microsoft.com/office/officeart/2008/layout/LinedList"/>
    <dgm:cxn modelId="{D0A473D4-5316-4833-828D-EED7378C4403}" type="presParOf" srcId="{BF4842C7-5B8E-4C9F-B6C9-7A02217A7463}" destId="{1D6087FB-05F2-401A-97EB-6915FD65E939}" srcOrd="0" destOrd="0" presId="urn:microsoft.com/office/officeart/2008/layout/LinedList"/>
    <dgm:cxn modelId="{124939A8-7F9E-41CA-AE5B-C63DD69C2DFF}" type="presParOf" srcId="{BF4842C7-5B8E-4C9F-B6C9-7A02217A7463}" destId="{0B08E861-7C93-4C16-B30A-616D36490517}" srcOrd="1" destOrd="0" presId="urn:microsoft.com/office/officeart/2008/layout/LinedList"/>
    <dgm:cxn modelId="{7EA8CAA7-FC4F-43BF-9512-1693697B1068}" type="presParOf" srcId="{BF4842C7-5B8E-4C9F-B6C9-7A02217A7463}" destId="{3F3385C8-85F9-4E74-B95B-0166AB248E0B}" srcOrd="2" destOrd="0" presId="urn:microsoft.com/office/officeart/2008/layout/LinedList"/>
    <dgm:cxn modelId="{3AF96190-B097-4ECC-8D5C-DAC7B7070758}" type="presParOf" srcId="{C9ACD0CD-32E0-4967-8C04-FAB7218B85F9}" destId="{29EDA036-28D6-49E1-AFBF-620142CCCCF1}" srcOrd="2" destOrd="0" presId="urn:microsoft.com/office/officeart/2008/layout/LinedList"/>
    <dgm:cxn modelId="{A21F592D-B0FE-4343-867E-3D3EB6A0DD93}" type="presParOf" srcId="{C9ACD0CD-32E0-4967-8C04-FAB7218B85F9}" destId="{1A3AB91D-F514-4BB6-A8D6-3659ADE198F1}" srcOrd="3" destOrd="0" presId="urn:microsoft.com/office/officeart/2008/layout/LinedList"/>
    <dgm:cxn modelId="{B1920A3B-AA02-4489-BD2A-C754ACF97938}" type="presParOf" srcId="{C9ACD0CD-32E0-4967-8C04-FAB7218B85F9}" destId="{915BC593-9421-4DEB-B677-4A2CDECEA611}" srcOrd="4" destOrd="0" presId="urn:microsoft.com/office/officeart/2008/layout/LinedList"/>
    <dgm:cxn modelId="{C1BECC48-DB88-4415-AE69-5969F53765FB}" type="presParOf" srcId="{915BC593-9421-4DEB-B677-4A2CDECEA611}" destId="{5519AF9D-C8D5-4FE0-B138-3882FDD3813A}" srcOrd="0" destOrd="0" presId="urn:microsoft.com/office/officeart/2008/layout/LinedList"/>
    <dgm:cxn modelId="{14BDEC2B-A78B-4A96-A6EC-22186C2DDB94}" type="presParOf" srcId="{915BC593-9421-4DEB-B677-4A2CDECEA611}" destId="{2FF26A55-3DE6-417A-A709-09122F09FFDA}" srcOrd="1" destOrd="0" presId="urn:microsoft.com/office/officeart/2008/layout/LinedList"/>
    <dgm:cxn modelId="{D4E915B1-78C1-42EA-85C4-CF747C183D90}" type="presParOf" srcId="{915BC593-9421-4DEB-B677-4A2CDECEA611}" destId="{89AF13D9-C721-4698-B912-B11D98AF1396}" srcOrd="2" destOrd="0" presId="urn:microsoft.com/office/officeart/2008/layout/LinedList"/>
    <dgm:cxn modelId="{0528D65A-59A3-491C-84B4-C5148B6059DB}" type="presParOf" srcId="{C9ACD0CD-32E0-4967-8C04-FAB7218B85F9}" destId="{F356C1DD-92FB-4054-BAB1-896F4AA7F511}" srcOrd="5" destOrd="0" presId="urn:microsoft.com/office/officeart/2008/layout/LinedList"/>
    <dgm:cxn modelId="{F8C06F12-6C9A-4F93-B1F7-40D6DD8FB540}" type="presParOf" srcId="{C9ACD0CD-32E0-4967-8C04-FAB7218B85F9}" destId="{8E56CB31-075D-47B4-8AF5-95FC1458744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B35F7-B62B-4964-A804-FEE0C8D2B77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182E9-736B-415B-A3CA-CE87C431A805}" type="pres">
      <dgm:prSet presAssocID="{73FB35F7-B62B-4964-A804-FEE0C8D2B77C}" presName="Name0" presStyleCnt="0">
        <dgm:presLayoutVars>
          <dgm:dir/>
          <dgm:resizeHandles val="exact"/>
        </dgm:presLayoutVars>
      </dgm:prSet>
      <dgm:spPr/>
    </dgm:pt>
  </dgm:ptLst>
  <dgm:cxnLst>
    <dgm:cxn modelId="{96771646-68A5-4B7F-B816-CC85485F5C77}" type="presOf" srcId="{73FB35F7-B62B-4964-A804-FEE0C8D2B77C}" destId="{CCC182E9-736B-415B-A3CA-CE87C431A8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3A8D7-BBDD-4E65-A402-8939AACEF3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D0DD4-BF0C-42C3-B8DE-7E945EEFA4C9}">
      <dgm:prSet phldrT="[Текст]"/>
      <dgm:spPr/>
      <dgm:t>
        <a:bodyPr/>
        <a:lstStyle/>
        <a:p>
          <a:r>
            <a:rPr lang="ru-RU" dirty="0" smtClean="0"/>
            <a:t>Перспективы</a:t>
          </a:r>
          <a:endParaRPr lang="ru-RU" dirty="0"/>
        </a:p>
      </dgm:t>
    </dgm:pt>
    <dgm:pt modelId="{AD822423-D5B5-43F2-9DE0-FB53CDAD41C5}" type="parTrans" cxnId="{35EA0BDE-AB24-4682-81C2-1C970D1A7FA0}">
      <dgm:prSet/>
      <dgm:spPr/>
      <dgm:t>
        <a:bodyPr/>
        <a:lstStyle/>
        <a:p>
          <a:endParaRPr lang="ru-RU"/>
        </a:p>
      </dgm:t>
    </dgm:pt>
    <dgm:pt modelId="{7F54C50B-B87F-4EFB-A0C1-1BD73BD8E66C}" type="sibTrans" cxnId="{35EA0BDE-AB24-4682-81C2-1C970D1A7FA0}">
      <dgm:prSet/>
      <dgm:spPr/>
      <dgm:t>
        <a:bodyPr/>
        <a:lstStyle/>
        <a:p>
          <a:endParaRPr lang="ru-RU"/>
        </a:p>
      </dgm:t>
    </dgm:pt>
    <dgm:pt modelId="{10EFCCE8-BE0E-4467-913A-F5A117DCA33E}">
      <dgm:prSet phldrT="[Текст]"/>
      <dgm:spPr/>
      <dgm:t>
        <a:bodyPr/>
        <a:lstStyle/>
        <a:p>
          <a:r>
            <a:rPr lang="ru-RU" dirty="0" smtClean="0"/>
            <a:t>Согласование проектов контрактов, проектов НПА, ЮЗДО</a:t>
          </a:r>
          <a:endParaRPr lang="ru-RU" dirty="0"/>
        </a:p>
      </dgm:t>
    </dgm:pt>
    <dgm:pt modelId="{3FFF3C43-3D33-46B0-BF0B-FDE668265328}" type="parTrans" cxnId="{182CB459-2F63-490C-A23E-81770BC5985B}">
      <dgm:prSet/>
      <dgm:spPr/>
      <dgm:t>
        <a:bodyPr/>
        <a:lstStyle/>
        <a:p>
          <a:endParaRPr lang="ru-RU"/>
        </a:p>
      </dgm:t>
    </dgm:pt>
    <dgm:pt modelId="{88CB08D3-2FCB-4A4E-9735-5ABB5F3D9A2A}" type="sibTrans" cxnId="{182CB459-2F63-490C-A23E-81770BC5985B}">
      <dgm:prSet/>
      <dgm:spPr/>
      <dgm:t>
        <a:bodyPr/>
        <a:lstStyle/>
        <a:p>
          <a:endParaRPr lang="ru-RU"/>
        </a:p>
      </dgm:t>
    </dgm:pt>
    <dgm:pt modelId="{7F1A8142-734F-4FDB-8D77-BFA789D8D582}">
      <dgm:prSet phldrT="[Текст]"/>
      <dgm:spPr/>
      <dgm:t>
        <a:bodyPr/>
        <a:lstStyle/>
        <a:p>
          <a:r>
            <a:rPr lang="ru-RU" dirty="0" smtClean="0"/>
            <a:t>Электронный архив, СЭВ</a:t>
          </a:r>
          <a:endParaRPr lang="ru-RU" dirty="0"/>
        </a:p>
      </dgm:t>
    </dgm:pt>
    <dgm:pt modelId="{31638D85-E088-4915-8A50-D857B30F0AD0}" type="parTrans" cxnId="{5834DEFE-DFC1-4DC5-A084-94AEAB2CAC82}">
      <dgm:prSet/>
      <dgm:spPr/>
      <dgm:t>
        <a:bodyPr/>
        <a:lstStyle/>
        <a:p>
          <a:endParaRPr lang="ru-RU"/>
        </a:p>
      </dgm:t>
    </dgm:pt>
    <dgm:pt modelId="{08E152C3-8D65-4F8E-B7F3-D35BD517CE0B}" type="sibTrans" cxnId="{5834DEFE-DFC1-4DC5-A084-94AEAB2CAC82}">
      <dgm:prSet/>
      <dgm:spPr/>
      <dgm:t>
        <a:bodyPr/>
        <a:lstStyle/>
        <a:p>
          <a:endParaRPr lang="ru-RU"/>
        </a:p>
      </dgm:t>
    </dgm:pt>
    <dgm:pt modelId="{C3585B40-FA95-4D8C-A600-3C9AB97C6A3F}">
      <dgm:prSet phldrT="[Текст]"/>
      <dgm:spPr/>
      <dgm:t>
        <a:bodyPr/>
        <a:lstStyle/>
        <a:p>
          <a:r>
            <a:rPr lang="ru-RU" dirty="0" smtClean="0"/>
            <a:t>Интеграция с корпоративным порталом</a:t>
          </a:r>
          <a:endParaRPr lang="ru-RU" dirty="0"/>
        </a:p>
      </dgm:t>
    </dgm:pt>
    <dgm:pt modelId="{BE8D03C0-1375-4D3F-90AC-3AC77D74110C}" type="parTrans" cxnId="{872EA38A-3862-4932-B925-44A6FD061C25}">
      <dgm:prSet/>
      <dgm:spPr/>
      <dgm:t>
        <a:bodyPr/>
        <a:lstStyle/>
        <a:p>
          <a:endParaRPr lang="ru-RU"/>
        </a:p>
      </dgm:t>
    </dgm:pt>
    <dgm:pt modelId="{C37970E6-B699-47D9-964C-A0EE8DEC74CF}" type="sibTrans" cxnId="{872EA38A-3862-4932-B925-44A6FD061C25}">
      <dgm:prSet/>
      <dgm:spPr/>
      <dgm:t>
        <a:bodyPr/>
        <a:lstStyle/>
        <a:p>
          <a:endParaRPr lang="ru-RU"/>
        </a:p>
      </dgm:t>
    </dgm:pt>
    <dgm:pt modelId="{193EC112-06A1-4F02-8FA7-B8951B50FC56}" type="pres">
      <dgm:prSet presAssocID="{AE43A8D7-BBDD-4E65-A402-8939AACEF34D}" presName="vert0" presStyleCnt="0">
        <dgm:presLayoutVars>
          <dgm:dir/>
          <dgm:animOne val="branch"/>
          <dgm:animLvl val="lvl"/>
        </dgm:presLayoutVars>
      </dgm:prSet>
      <dgm:spPr/>
    </dgm:pt>
    <dgm:pt modelId="{E6BE0619-C2B3-42A4-A6E6-F4089AF811DE}" type="pres">
      <dgm:prSet presAssocID="{79ED0DD4-BF0C-42C3-B8DE-7E945EEFA4C9}" presName="thickLine" presStyleLbl="alignNode1" presStyleIdx="0" presStyleCnt="1"/>
      <dgm:spPr/>
    </dgm:pt>
    <dgm:pt modelId="{0BBDE494-6FA3-477C-9C40-3161EBF4365D}" type="pres">
      <dgm:prSet presAssocID="{79ED0DD4-BF0C-42C3-B8DE-7E945EEFA4C9}" presName="horz1" presStyleCnt="0"/>
      <dgm:spPr/>
    </dgm:pt>
    <dgm:pt modelId="{30818C8B-40A8-4AC4-BA21-6AA4A7A69F17}" type="pres">
      <dgm:prSet presAssocID="{79ED0DD4-BF0C-42C3-B8DE-7E945EEFA4C9}" presName="tx1" presStyleLbl="revTx" presStyleIdx="0" presStyleCnt="4"/>
      <dgm:spPr/>
      <dgm:t>
        <a:bodyPr/>
        <a:lstStyle/>
        <a:p>
          <a:endParaRPr lang="ru-RU"/>
        </a:p>
      </dgm:t>
    </dgm:pt>
    <dgm:pt modelId="{04CB9468-89DC-4DA3-9F36-3123E0D69109}" type="pres">
      <dgm:prSet presAssocID="{79ED0DD4-BF0C-42C3-B8DE-7E945EEFA4C9}" presName="vert1" presStyleCnt="0"/>
      <dgm:spPr/>
    </dgm:pt>
    <dgm:pt modelId="{145854AC-D43C-4C51-8E97-F619666AD317}" type="pres">
      <dgm:prSet presAssocID="{10EFCCE8-BE0E-4467-913A-F5A117DCA33E}" presName="vertSpace2a" presStyleCnt="0"/>
      <dgm:spPr/>
    </dgm:pt>
    <dgm:pt modelId="{10A8C547-D2C4-4747-8175-DB57A7AC2FAB}" type="pres">
      <dgm:prSet presAssocID="{10EFCCE8-BE0E-4467-913A-F5A117DCA33E}" presName="horz2" presStyleCnt="0"/>
      <dgm:spPr/>
    </dgm:pt>
    <dgm:pt modelId="{278F536C-DEE4-46CB-B3F4-C07B81DC83E3}" type="pres">
      <dgm:prSet presAssocID="{10EFCCE8-BE0E-4467-913A-F5A117DCA33E}" presName="horzSpace2" presStyleCnt="0"/>
      <dgm:spPr/>
    </dgm:pt>
    <dgm:pt modelId="{F1A76958-84AB-49EA-A806-0D94621101A8}" type="pres">
      <dgm:prSet presAssocID="{10EFCCE8-BE0E-4467-913A-F5A117DCA33E}" presName="tx2" presStyleLbl="revTx" presStyleIdx="1" presStyleCnt="4"/>
      <dgm:spPr/>
    </dgm:pt>
    <dgm:pt modelId="{70FAB551-EFF3-4B84-A63F-D051D991D054}" type="pres">
      <dgm:prSet presAssocID="{10EFCCE8-BE0E-4467-913A-F5A117DCA33E}" presName="vert2" presStyleCnt="0"/>
      <dgm:spPr/>
    </dgm:pt>
    <dgm:pt modelId="{321F46C5-F6C7-41E3-80A2-FBC653805559}" type="pres">
      <dgm:prSet presAssocID="{10EFCCE8-BE0E-4467-913A-F5A117DCA33E}" presName="thinLine2b" presStyleLbl="callout" presStyleIdx="0" presStyleCnt="3"/>
      <dgm:spPr/>
    </dgm:pt>
    <dgm:pt modelId="{440A15A6-1BD1-45CC-B96F-60A8918325DD}" type="pres">
      <dgm:prSet presAssocID="{10EFCCE8-BE0E-4467-913A-F5A117DCA33E}" presName="vertSpace2b" presStyleCnt="0"/>
      <dgm:spPr/>
    </dgm:pt>
    <dgm:pt modelId="{7F30C949-9413-4642-9A3A-6BA20C75942A}" type="pres">
      <dgm:prSet presAssocID="{7F1A8142-734F-4FDB-8D77-BFA789D8D582}" presName="horz2" presStyleCnt="0"/>
      <dgm:spPr/>
    </dgm:pt>
    <dgm:pt modelId="{0064BE44-0BB2-429D-B8A7-7F75D8F39C20}" type="pres">
      <dgm:prSet presAssocID="{7F1A8142-734F-4FDB-8D77-BFA789D8D582}" presName="horzSpace2" presStyleCnt="0"/>
      <dgm:spPr/>
    </dgm:pt>
    <dgm:pt modelId="{7D2D10D0-3A6B-48B0-9FE3-E4CAD3052B20}" type="pres">
      <dgm:prSet presAssocID="{7F1A8142-734F-4FDB-8D77-BFA789D8D582}" presName="tx2" presStyleLbl="revTx" presStyleIdx="2" presStyleCnt="4"/>
      <dgm:spPr/>
      <dgm:t>
        <a:bodyPr/>
        <a:lstStyle/>
        <a:p>
          <a:endParaRPr lang="ru-RU"/>
        </a:p>
      </dgm:t>
    </dgm:pt>
    <dgm:pt modelId="{0C1F732E-2F4E-4F16-8EF5-111ED5F5B4A1}" type="pres">
      <dgm:prSet presAssocID="{7F1A8142-734F-4FDB-8D77-BFA789D8D582}" presName="vert2" presStyleCnt="0"/>
      <dgm:spPr/>
    </dgm:pt>
    <dgm:pt modelId="{2989CA51-697D-482E-AEE6-B64568427A3E}" type="pres">
      <dgm:prSet presAssocID="{7F1A8142-734F-4FDB-8D77-BFA789D8D582}" presName="thinLine2b" presStyleLbl="callout" presStyleIdx="1" presStyleCnt="3"/>
      <dgm:spPr/>
    </dgm:pt>
    <dgm:pt modelId="{148149BD-59BC-41B1-89E6-110F738872C3}" type="pres">
      <dgm:prSet presAssocID="{7F1A8142-734F-4FDB-8D77-BFA789D8D582}" presName="vertSpace2b" presStyleCnt="0"/>
      <dgm:spPr/>
    </dgm:pt>
    <dgm:pt modelId="{D735D3BC-58C5-4058-8481-5B45B708E350}" type="pres">
      <dgm:prSet presAssocID="{C3585B40-FA95-4D8C-A600-3C9AB97C6A3F}" presName="horz2" presStyleCnt="0"/>
      <dgm:spPr/>
    </dgm:pt>
    <dgm:pt modelId="{D187EEA1-077B-41D9-9D36-ACBD14928A51}" type="pres">
      <dgm:prSet presAssocID="{C3585B40-FA95-4D8C-A600-3C9AB97C6A3F}" presName="horzSpace2" presStyleCnt="0"/>
      <dgm:spPr/>
    </dgm:pt>
    <dgm:pt modelId="{3F152419-9866-4185-B735-946217F43571}" type="pres">
      <dgm:prSet presAssocID="{C3585B40-FA95-4D8C-A600-3C9AB97C6A3F}" presName="tx2" presStyleLbl="revTx" presStyleIdx="3" presStyleCnt="4"/>
      <dgm:spPr/>
      <dgm:t>
        <a:bodyPr/>
        <a:lstStyle/>
        <a:p>
          <a:endParaRPr lang="ru-RU"/>
        </a:p>
      </dgm:t>
    </dgm:pt>
    <dgm:pt modelId="{53A7020A-C7F6-4D34-A80A-32A789000CF0}" type="pres">
      <dgm:prSet presAssocID="{C3585B40-FA95-4D8C-A600-3C9AB97C6A3F}" presName="vert2" presStyleCnt="0"/>
      <dgm:spPr/>
    </dgm:pt>
    <dgm:pt modelId="{58DA166E-5FAF-433D-ADE7-AA7AA2F5D1E1}" type="pres">
      <dgm:prSet presAssocID="{C3585B40-FA95-4D8C-A600-3C9AB97C6A3F}" presName="thinLine2b" presStyleLbl="callout" presStyleIdx="2" presStyleCnt="3"/>
      <dgm:spPr/>
    </dgm:pt>
    <dgm:pt modelId="{BBA3CF2A-DDA4-44BB-9A7D-19C866F4A73F}" type="pres">
      <dgm:prSet presAssocID="{C3585B40-FA95-4D8C-A600-3C9AB97C6A3F}" presName="vertSpace2b" presStyleCnt="0"/>
      <dgm:spPr/>
    </dgm:pt>
  </dgm:ptLst>
  <dgm:cxnLst>
    <dgm:cxn modelId="{77794D95-4D2F-4F04-BD13-D48054AC68DF}" type="presOf" srcId="{10EFCCE8-BE0E-4467-913A-F5A117DCA33E}" destId="{F1A76958-84AB-49EA-A806-0D94621101A8}" srcOrd="0" destOrd="0" presId="urn:microsoft.com/office/officeart/2008/layout/LinedList"/>
    <dgm:cxn modelId="{72761B15-0633-4EE7-8FF5-2108869CBD89}" type="presOf" srcId="{AE43A8D7-BBDD-4E65-A402-8939AACEF34D}" destId="{193EC112-06A1-4F02-8FA7-B8951B50FC56}" srcOrd="0" destOrd="0" presId="urn:microsoft.com/office/officeart/2008/layout/LinedList"/>
    <dgm:cxn modelId="{5834DEFE-DFC1-4DC5-A084-94AEAB2CAC82}" srcId="{79ED0DD4-BF0C-42C3-B8DE-7E945EEFA4C9}" destId="{7F1A8142-734F-4FDB-8D77-BFA789D8D582}" srcOrd="1" destOrd="0" parTransId="{31638D85-E088-4915-8A50-D857B30F0AD0}" sibTransId="{08E152C3-8D65-4F8E-B7F3-D35BD517CE0B}"/>
    <dgm:cxn modelId="{B6365AB4-4A73-46E5-9FF2-A4E8CA550D9A}" type="presOf" srcId="{C3585B40-FA95-4D8C-A600-3C9AB97C6A3F}" destId="{3F152419-9866-4185-B735-946217F43571}" srcOrd="0" destOrd="0" presId="urn:microsoft.com/office/officeart/2008/layout/LinedList"/>
    <dgm:cxn modelId="{182CB459-2F63-490C-A23E-81770BC5985B}" srcId="{79ED0DD4-BF0C-42C3-B8DE-7E945EEFA4C9}" destId="{10EFCCE8-BE0E-4467-913A-F5A117DCA33E}" srcOrd="0" destOrd="0" parTransId="{3FFF3C43-3D33-46B0-BF0B-FDE668265328}" sibTransId="{88CB08D3-2FCB-4A4E-9735-5ABB5F3D9A2A}"/>
    <dgm:cxn modelId="{35EA0BDE-AB24-4682-81C2-1C970D1A7FA0}" srcId="{AE43A8D7-BBDD-4E65-A402-8939AACEF34D}" destId="{79ED0DD4-BF0C-42C3-B8DE-7E945EEFA4C9}" srcOrd="0" destOrd="0" parTransId="{AD822423-D5B5-43F2-9DE0-FB53CDAD41C5}" sibTransId="{7F54C50B-B87F-4EFB-A0C1-1BD73BD8E66C}"/>
    <dgm:cxn modelId="{5F9E68C0-3CB1-4D9F-8E1C-240C4C1CD85D}" type="presOf" srcId="{79ED0DD4-BF0C-42C3-B8DE-7E945EEFA4C9}" destId="{30818C8B-40A8-4AC4-BA21-6AA4A7A69F17}" srcOrd="0" destOrd="0" presId="urn:microsoft.com/office/officeart/2008/layout/LinedList"/>
    <dgm:cxn modelId="{872EA38A-3862-4932-B925-44A6FD061C25}" srcId="{79ED0DD4-BF0C-42C3-B8DE-7E945EEFA4C9}" destId="{C3585B40-FA95-4D8C-A600-3C9AB97C6A3F}" srcOrd="2" destOrd="0" parTransId="{BE8D03C0-1375-4D3F-90AC-3AC77D74110C}" sibTransId="{C37970E6-B699-47D9-964C-A0EE8DEC74CF}"/>
    <dgm:cxn modelId="{DBA907B3-EB3C-491A-8096-D8206828E752}" type="presOf" srcId="{7F1A8142-734F-4FDB-8D77-BFA789D8D582}" destId="{7D2D10D0-3A6B-48B0-9FE3-E4CAD3052B20}" srcOrd="0" destOrd="0" presId="urn:microsoft.com/office/officeart/2008/layout/LinedList"/>
    <dgm:cxn modelId="{6DC7BA70-9A58-4456-9367-F54C96D63CC3}" type="presParOf" srcId="{193EC112-06A1-4F02-8FA7-B8951B50FC56}" destId="{E6BE0619-C2B3-42A4-A6E6-F4089AF811DE}" srcOrd="0" destOrd="0" presId="urn:microsoft.com/office/officeart/2008/layout/LinedList"/>
    <dgm:cxn modelId="{FE900B56-74C2-43CF-BE49-141CACA94DD2}" type="presParOf" srcId="{193EC112-06A1-4F02-8FA7-B8951B50FC56}" destId="{0BBDE494-6FA3-477C-9C40-3161EBF4365D}" srcOrd="1" destOrd="0" presId="urn:microsoft.com/office/officeart/2008/layout/LinedList"/>
    <dgm:cxn modelId="{0C6289E1-E8E1-444B-8141-38B5D0BB128F}" type="presParOf" srcId="{0BBDE494-6FA3-477C-9C40-3161EBF4365D}" destId="{30818C8B-40A8-4AC4-BA21-6AA4A7A69F17}" srcOrd="0" destOrd="0" presId="urn:microsoft.com/office/officeart/2008/layout/LinedList"/>
    <dgm:cxn modelId="{92A0764E-CEFB-466D-B1B6-ED5273CDFF1F}" type="presParOf" srcId="{0BBDE494-6FA3-477C-9C40-3161EBF4365D}" destId="{04CB9468-89DC-4DA3-9F36-3123E0D69109}" srcOrd="1" destOrd="0" presId="urn:microsoft.com/office/officeart/2008/layout/LinedList"/>
    <dgm:cxn modelId="{ACA90AA5-71C3-4954-980C-A0565B1B8536}" type="presParOf" srcId="{04CB9468-89DC-4DA3-9F36-3123E0D69109}" destId="{145854AC-D43C-4C51-8E97-F619666AD317}" srcOrd="0" destOrd="0" presId="urn:microsoft.com/office/officeart/2008/layout/LinedList"/>
    <dgm:cxn modelId="{B4E48A11-1D2C-4825-A168-A516199FAF91}" type="presParOf" srcId="{04CB9468-89DC-4DA3-9F36-3123E0D69109}" destId="{10A8C547-D2C4-4747-8175-DB57A7AC2FAB}" srcOrd="1" destOrd="0" presId="urn:microsoft.com/office/officeart/2008/layout/LinedList"/>
    <dgm:cxn modelId="{6BF62E63-E4B1-4121-865F-B68236CD5C58}" type="presParOf" srcId="{10A8C547-D2C4-4747-8175-DB57A7AC2FAB}" destId="{278F536C-DEE4-46CB-B3F4-C07B81DC83E3}" srcOrd="0" destOrd="0" presId="urn:microsoft.com/office/officeart/2008/layout/LinedList"/>
    <dgm:cxn modelId="{D692425A-FEB5-46D5-8A69-6533DE692BFC}" type="presParOf" srcId="{10A8C547-D2C4-4747-8175-DB57A7AC2FAB}" destId="{F1A76958-84AB-49EA-A806-0D94621101A8}" srcOrd="1" destOrd="0" presId="urn:microsoft.com/office/officeart/2008/layout/LinedList"/>
    <dgm:cxn modelId="{14E37EB8-AFF0-4884-9D76-5E13F3606F4F}" type="presParOf" srcId="{10A8C547-D2C4-4747-8175-DB57A7AC2FAB}" destId="{70FAB551-EFF3-4B84-A63F-D051D991D054}" srcOrd="2" destOrd="0" presId="urn:microsoft.com/office/officeart/2008/layout/LinedList"/>
    <dgm:cxn modelId="{02D39607-69FD-4A8D-A84E-E29356E15A15}" type="presParOf" srcId="{04CB9468-89DC-4DA3-9F36-3123E0D69109}" destId="{321F46C5-F6C7-41E3-80A2-FBC653805559}" srcOrd="2" destOrd="0" presId="urn:microsoft.com/office/officeart/2008/layout/LinedList"/>
    <dgm:cxn modelId="{8D033E05-8E09-424F-8433-851DB2B0349F}" type="presParOf" srcId="{04CB9468-89DC-4DA3-9F36-3123E0D69109}" destId="{440A15A6-1BD1-45CC-B96F-60A8918325DD}" srcOrd="3" destOrd="0" presId="urn:microsoft.com/office/officeart/2008/layout/LinedList"/>
    <dgm:cxn modelId="{C1558591-D94D-4C45-B25D-B7056A2BB13D}" type="presParOf" srcId="{04CB9468-89DC-4DA3-9F36-3123E0D69109}" destId="{7F30C949-9413-4642-9A3A-6BA20C75942A}" srcOrd="4" destOrd="0" presId="urn:microsoft.com/office/officeart/2008/layout/LinedList"/>
    <dgm:cxn modelId="{860898FE-5EFE-4B77-B605-90C7C9A90860}" type="presParOf" srcId="{7F30C949-9413-4642-9A3A-6BA20C75942A}" destId="{0064BE44-0BB2-429D-B8A7-7F75D8F39C20}" srcOrd="0" destOrd="0" presId="urn:microsoft.com/office/officeart/2008/layout/LinedList"/>
    <dgm:cxn modelId="{D663C9D6-3940-456E-A437-D851192CB84D}" type="presParOf" srcId="{7F30C949-9413-4642-9A3A-6BA20C75942A}" destId="{7D2D10D0-3A6B-48B0-9FE3-E4CAD3052B20}" srcOrd="1" destOrd="0" presId="urn:microsoft.com/office/officeart/2008/layout/LinedList"/>
    <dgm:cxn modelId="{94142C79-6C2A-43B9-AB92-65F640927E9A}" type="presParOf" srcId="{7F30C949-9413-4642-9A3A-6BA20C75942A}" destId="{0C1F732E-2F4E-4F16-8EF5-111ED5F5B4A1}" srcOrd="2" destOrd="0" presId="urn:microsoft.com/office/officeart/2008/layout/LinedList"/>
    <dgm:cxn modelId="{2876DEE1-1BF5-4A3A-94A4-0B6B7A3FBA43}" type="presParOf" srcId="{04CB9468-89DC-4DA3-9F36-3123E0D69109}" destId="{2989CA51-697D-482E-AEE6-B64568427A3E}" srcOrd="5" destOrd="0" presId="urn:microsoft.com/office/officeart/2008/layout/LinedList"/>
    <dgm:cxn modelId="{5E915AEC-0FEF-4F77-89D2-E2DBE3EB6F06}" type="presParOf" srcId="{04CB9468-89DC-4DA3-9F36-3123E0D69109}" destId="{148149BD-59BC-41B1-89E6-110F738872C3}" srcOrd="6" destOrd="0" presId="urn:microsoft.com/office/officeart/2008/layout/LinedList"/>
    <dgm:cxn modelId="{171DE808-5E99-4B25-AF99-9CC71101E0E3}" type="presParOf" srcId="{04CB9468-89DC-4DA3-9F36-3123E0D69109}" destId="{D735D3BC-58C5-4058-8481-5B45B708E350}" srcOrd="7" destOrd="0" presId="urn:microsoft.com/office/officeart/2008/layout/LinedList"/>
    <dgm:cxn modelId="{B2EFC40A-0F9A-4455-B6A9-136F3D41BFBA}" type="presParOf" srcId="{D735D3BC-58C5-4058-8481-5B45B708E350}" destId="{D187EEA1-077B-41D9-9D36-ACBD14928A51}" srcOrd="0" destOrd="0" presId="urn:microsoft.com/office/officeart/2008/layout/LinedList"/>
    <dgm:cxn modelId="{34CD5649-0D26-4832-B0E3-442D742B975E}" type="presParOf" srcId="{D735D3BC-58C5-4058-8481-5B45B708E350}" destId="{3F152419-9866-4185-B735-946217F43571}" srcOrd="1" destOrd="0" presId="urn:microsoft.com/office/officeart/2008/layout/LinedList"/>
    <dgm:cxn modelId="{2915CB2D-7B77-4DEA-95E4-C79A5589830D}" type="presParOf" srcId="{D735D3BC-58C5-4058-8481-5B45B708E350}" destId="{53A7020A-C7F6-4D34-A80A-32A789000CF0}" srcOrd="2" destOrd="0" presId="urn:microsoft.com/office/officeart/2008/layout/LinedList"/>
    <dgm:cxn modelId="{906CB1EE-EC88-4504-AA74-497BB224F45A}" type="presParOf" srcId="{04CB9468-89DC-4DA3-9F36-3123E0D69109}" destId="{58DA166E-5FAF-433D-ADE7-AA7AA2F5D1E1}" srcOrd="8" destOrd="0" presId="urn:microsoft.com/office/officeart/2008/layout/LinedList"/>
    <dgm:cxn modelId="{0C26424F-85E6-4886-8E4A-C78761354BD2}" type="presParOf" srcId="{04CB9468-89DC-4DA3-9F36-3123E0D69109}" destId="{BBA3CF2A-DDA4-44BB-9A7D-19C866F4A73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CD3B7B-AB14-4719-A71C-97D8A1B98A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9B026D-26C6-41B0-B5D0-BA5F7546466B}">
      <dgm:prSet phldrT="[Текст]"/>
      <dgm:spPr/>
      <dgm:t>
        <a:bodyPr/>
        <a:lstStyle/>
        <a:p>
          <a:r>
            <a:rPr lang="ru-RU" dirty="0" smtClean="0"/>
            <a:t>Пожелания</a:t>
          </a:r>
          <a:endParaRPr lang="ru-RU" dirty="0"/>
        </a:p>
      </dgm:t>
    </dgm:pt>
    <dgm:pt modelId="{3A626B6E-9800-4F4F-ADA2-CCF031A62E1C}" type="parTrans" cxnId="{9D4A7779-6BE2-4ED9-9DDC-B484B339036E}">
      <dgm:prSet/>
      <dgm:spPr/>
      <dgm:t>
        <a:bodyPr/>
        <a:lstStyle/>
        <a:p>
          <a:endParaRPr lang="ru-RU"/>
        </a:p>
      </dgm:t>
    </dgm:pt>
    <dgm:pt modelId="{38260B9B-1BC9-401C-B15C-9776098044DA}" type="sibTrans" cxnId="{9D4A7779-6BE2-4ED9-9DDC-B484B339036E}">
      <dgm:prSet/>
      <dgm:spPr/>
      <dgm:t>
        <a:bodyPr/>
        <a:lstStyle/>
        <a:p>
          <a:endParaRPr lang="ru-RU"/>
        </a:p>
      </dgm:t>
    </dgm:pt>
    <dgm:pt modelId="{F8F9BAE3-015C-4A89-BDF1-3BC30EE7E188}">
      <dgm:prSet phldrT="[Текст]"/>
      <dgm:spPr/>
      <dgm:t>
        <a:bodyPr/>
        <a:lstStyle/>
        <a:p>
          <a:r>
            <a:rPr lang="ru-RU" dirty="0" smtClean="0"/>
            <a:t>Удобство работы в модулях Справочники, Пользователи, возможность мобильного использования</a:t>
          </a:r>
          <a:endParaRPr lang="ru-RU" dirty="0"/>
        </a:p>
      </dgm:t>
    </dgm:pt>
    <dgm:pt modelId="{FCC08D2F-4067-45DA-877F-2DBD0BF7C3AB}" type="parTrans" cxnId="{958141E6-6A76-4263-8617-624FB56E39A9}">
      <dgm:prSet/>
      <dgm:spPr/>
      <dgm:t>
        <a:bodyPr/>
        <a:lstStyle/>
        <a:p>
          <a:endParaRPr lang="ru-RU"/>
        </a:p>
      </dgm:t>
    </dgm:pt>
    <dgm:pt modelId="{D5342416-05F1-46F8-B6FA-C86FEB77ACAA}" type="sibTrans" cxnId="{958141E6-6A76-4263-8617-624FB56E39A9}">
      <dgm:prSet/>
      <dgm:spPr/>
      <dgm:t>
        <a:bodyPr/>
        <a:lstStyle/>
        <a:p>
          <a:endParaRPr lang="ru-RU"/>
        </a:p>
      </dgm:t>
    </dgm:pt>
    <dgm:pt modelId="{FA75598D-6CB4-4E2C-B36B-25CD8D57BE98}">
      <dgm:prSet phldrT="[Текст]"/>
      <dgm:spPr/>
      <dgm:t>
        <a:bodyPr/>
        <a:lstStyle/>
        <a:p>
          <a:r>
            <a:rPr lang="ru-RU" dirty="0" smtClean="0"/>
            <a:t>Технологическая пересылка документов</a:t>
          </a:r>
          <a:endParaRPr lang="ru-RU" dirty="0"/>
        </a:p>
      </dgm:t>
    </dgm:pt>
    <dgm:pt modelId="{1EE693B7-E51A-4E62-94E6-A7AB043EA31D}" type="parTrans" cxnId="{FC2F1411-9E1F-468C-8FBB-67D3E6F92660}">
      <dgm:prSet/>
      <dgm:spPr/>
      <dgm:t>
        <a:bodyPr/>
        <a:lstStyle/>
        <a:p>
          <a:endParaRPr lang="ru-RU"/>
        </a:p>
      </dgm:t>
    </dgm:pt>
    <dgm:pt modelId="{0D3E283A-291D-4728-B325-5680C7491E87}" type="sibTrans" cxnId="{FC2F1411-9E1F-468C-8FBB-67D3E6F92660}">
      <dgm:prSet/>
      <dgm:spPr/>
      <dgm:t>
        <a:bodyPr/>
        <a:lstStyle/>
        <a:p>
          <a:endParaRPr lang="ru-RU"/>
        </a:p>
      </dgm:t>
    </dgm:pt>
    <dgm:pt modelId="{DF7E804C-9388-484D-A072-393CE9FDD48D}" type="pres">
      <dgm:prSet presAssocID="{82CD3B7B-AB14-4719-A71C-97D8A1B98A1A}" presName="vert0" presStyleCnt="0">
        <dgm:presLayoutVars>
          <dgm:dir/>
          <dgm:animOne val="branch"/>
          <dgm:animLvl val="lvl"/>
        </dgm:presLayoutVars>
      </dgm:prSet>
      <dgm:spPr/>
    </dgm:pt>
    <dgm:pt modelId="{A3D2691F-44A5-4F00-B098-8D729CB9232A}" type="pres">
      <dgm:prSet presAssocID="{819B026D-26C6-41B0-B5D0-BA5F7546466B}" presName="thickLine" presStyleLbl="alignNode1" presStyleIdx="0" presStyleCnt="1"/>
      <dgm:spPr/>
    </dgm:pt>
    <dgm:pt modelId="{85B834AA-8CD5-4712-A680-EAEC5BFF269A}" type="pres">
      <dgm:prSet presAssocID="{819B026D-26C6-41B0-B5D0-BA5F7546466B}" presName="horz1" presStyleCnt="0"/>
      <dgm:spPr/>
    </dgm:pt>
    <dgm:pt modelId="{07989CE3-26D7-4C0C-B604-68B9B35ECEB6}" type="pres">
      <dgm:prSet presAssocID="{819B026D-26C6-41B0-B5D0-BA5F7546466B}" presName="tx1" presStyleLbl="revTx" presStyleIdx="0" presStyleCnt="3"/>
      <dgm:spPr/>
    </dgm:pt>
    <dgm:pt modelId="{203607A2-ABE4-45DC-B10F-8EFEF38CDC7D}" type="pres">
      <dgm:prSet presAssocID="{819B026D-26C6-41B0-B5D0-BA5F7546466B}" presName="vert1" presStyleCnt="0"/>
      <dgm:spPr/>
    </dgm:pt>
    <dgm:pt modelId="{5780D268-B7D2-4BD6-93ED-CA4846B84998}" type="pres">
      <dgm:prSet presAssocID="{F8F9BAE3-015C-4A89-BDF1-3BC30EE7E188}" presName="vertSpace2a" presStyleCnt="0"/>
      <dgm:spPr/>
    </dgm:pt>
    <dgm:pt modelId="{CC539B7C-4084-4E9A-A178-76D0A99741F6}" type="pres">
      <dgm:prSet presAssocID="{F8F9BAE3-015C-4A89-BDF1-3BC30EE7E188}" presName="horz2" presStyleCnt="0"/>
      <dgm:spPr/>
    </dgm:pt>
    <dgm:pt modelId="{01F89015-AB66-41B3-B7CC-70399CE04143}" type="pres">
      <dgm:prSet presAssocID="{F8F9BAE3-015C-4A89-BDF1-3BC30EE7E188}" presName="horzSpace2" presStyleCnt="0"/>
      <dgm:spPr/>
    </dgm:pt>
    <dgm:pt modelId="{8CBE7915-A830-47FD-8839-CFBE0378CE32}" type="pres">
      <dgm:prSet presAssocID="{F8F9BAE3-015C-4A89-BDF1-3BC30EE7E188}" presName="tx2" presStyleLbl="revTx" presStyleIdx="1" presStyleCnt="3"/>
      <dgm:spPr/>
      <dgm:t>
        <a:bodyPr/>
        <a:lstStyle/>
        <a:p>
          <a:endParaRPr lang="ru-RU"/>
        </a:p>
      </dgm:t>
    </dgm:pt>
    <dgm:pt modelId="{9FA48485-4778-4023-B029-F3845AD8C9F0}" type="pres">
      <dgm:prSet presAssocID="{F8F9BAE3-015C-4A89-BDF1-3BC30EE7E188}" presName="vert2" presStyleCnt="0"/>
      <dgm:spPr/>
    </dgm:pt>
    <dgm:pt modelId="{AD011B99-816D-4B2F-AB25-43651EC3BCCF}" type="pres">
      <dgm:prSet presAssocID="{F8F9BAE3-015C-4A89-BDF1-3BC30EE7E188}" presName="thinLine2b" presStyleLbl="callout" presStyleIdx="0" presStyleCnt="2"/>
      <dgm:spPr/>
    </dgm:pt>
    <dgm:pt modelId="{5B295365-8FDB-402D-A829-6E6807A29127}" type="pres">
      <dgm:prSet presAssocID="{F8F9BAE3-015C-4A89-BDF1-3BC30EE7E188}" presName="vertSpace2b" presStyleCnt="0"/>
      <dgm:spPr/>
    </dgm:pt>
    <dgm:pt modelId="{E50182E3-76A0-4030-B2D9-F8B001826156}" type="pres">
      <dgm:prSet presAssocID="{FA75598D-6CB4-4E2C-B36B-25CD8D57BE98}" presName="horz2" presStyleCnt="0"/>
      <dgm:spPr/>
    </dgm:pt>
    <dgm:pt modelId="{42EB8BDB-1782-45F4-8ABE-C533870799C0}" type="pres">
      <dgm:prSet presAssocID="{FA75598D-6CB4-4E2C-B36B-25CD8D57BE98}" presName="horzSpace2" presStyleCnt="0"/>
      <dgm:spPr/>
    </dgm:pt>
    <dgm:pt modelId="{DA8849F0-C4FB-4DAA-8FD0-06EDFCA6BD21}" type="pres">
      <dgm:prSet presAssocID="{FA75598D-6CB4-4E2C-B36B-25CD8D57BE98}" presName="tx2" presStyleLbl="revTx" presStyleIdx="2" presStyleCnt="3"/>
      <dgm:spPr/>
    </dgm:pt>
    <dgm:pt modelId="{908790E6-F1B8-4C37-AFC8-3A2B7D687F54}" type="pres">
      <dgm:prSet presAssocID="{FA75598D-6CB4-4E2C-B36B-25CD8D57BE98}" presName="vert2" presStyleCnt="0"/>
      <dgm:spPr/>
    </dgm:pt>
    <dgm:pt modelId="{AB7E5ECB-A019-4F9F-8DD2-4E2003B2267B}" type="pres">
      <dgm:prSet presAssocID="{FA75598D-6CB4-4E2C-B36B-25CD8D57BE98}" presName="thinLine2b" presStyleLbl="callout" presStyleIdx="1" presStyleCnt="2"/>
      <dgm:spPr/>
    </dgm:pt>
    <dgm:pt modelId="{EB647345-C894-46BC-B8EB-A834AF67C119}" type="pres">
      <dgm:prSet presAssocID="{FA75598D-6CB4-4E2C-B36B-25CD8D57BE98}" presName="vertSpace2b" presStyleCnt="0"/>
      <dgm:spPr/>
    </dgm:pt>
  </dgm:ptLst>
  <dgm:cxnLst>
    <dgm:cxn modelId="{958141E6-6A76-4263-8617-624FB56E39A9}" srcId="{819B026D-26C6-41B0-B5D0-BA5F7546466B}" destId="{F8F9BAE3-015C-4A89-BDF1-3BC30EE7E188}" srcOrd="0" destOrd="0" parTransId="{FCC08D2F-4067-45DA-877F-2DBD0BF7C3AB}" sibTransId="{D5342416-05F1-46F8-B6FA-C86FEB77ACAA}"/>
    <dgm:cxn modelId="{597749FE-78A3-4BA9-AD80-4B84C27212D4}" type="presOf" srcId="{819B026D-26C6-41B0-B5D0-BA5F7546466B}" destId="{07989CE3-26D7-4C0C-B604-68B9B35ECEB6}" srcOrd="0" destOrd="0" presId="urn:microsoft.com/office/officeart/2008/layout/LinedList"/>
    <dgm:cxn modelId="{C0305D4E-0D1D-44E5-90B9-010D7BBB4932}" type="presOf" srcId="{FA75598D-6CB4-4E2C-B36B-25CD8D57BE98}" destId="{DA8849F0-C4FB-4DAA-8FD0-06EDFCA6BD21}" srcOrd="0" destOrd="0" presId="urn:microsoft.com/office/officeart/2008/layout/LinedList"/>
    <dgm:cxn modelId="{FC2F1411-9E1F-468C-8FBB-67D3E6F92660}" srcId="{819B026D-26C6-41B0-B5D0-BA5F7546466B}" destId="{FA75598D-6CB4-4E2C-B36B-25CD8D57BE98}" srcOrd="1" destOrd="0" parTransId="{1EE693B7-E51A-4E62-94E6-A7AB043EA31D}" sibTransId="{0D3E283A-291D-4728-B325-5680C7491E87}"/>
    <dgm:cxn modelId="{9D4A7779-6BE2-4ED9-9DDC-B484B339036E}" srcId="{82CD3B7B-AB14-4719-A71C-97D8A1B98A1A}" destId="{819B026D-26C6-41B0-B5D0-BA5F7546466B}" srcOrd="0" destOrd="0" parTransId="{3A626B6E-9800-4F4F-ADA2-CCF031A62E1C}" sibTransId="{38260B9B-1BC9-401C-B15C-9776098044DA}"/>
    <dgm:cxn modelId="{5362100E-E71B-41AC-96F6-EAA4B3244751}" type="presOf" srcId="{82CD3B7B-AB14-4719-A71C-97D8A1B98A1A}" destId="{DF7E804C-9388-484D-A072-393CE9FDD48D}" srcOrd="0" destOrd="0" presId="urn:microsoft.com/office/officeart/2008/layout/LinedList"/>
    <dgm:cxn modelId="{C192D44D-B2F7-4F83-BAA6-2E3CB344122E}" type="presOf" srcId="{F8F9BAE3-015C-4A89-BDF1-3BC30EE7E188}" destId="{8CBE7915-A830-47FD-8839-CFBE0378CE32}" srcOrd="0" destOrd="0" presId="urn:microsoft.com/office/officeart/2008/layout/LinedList"/>
    <dgm:cxn modelId="{DD02A0AF-AA54-4FAA-9E3C-DB7B3592BDD9}" type="presParOf" srcId="{DF7E804C-9388-484D-A072-393CE9FDD48D}" destId="{A3D2691F-44A5-4F00-B098-8D729CB9232A}" srcOrd="0" destOrd="0" presId="urn:microsoft.com/office/officeart/2008/layout/LinedList"/>
    <dgm:cxn modelId="{ECA342EC-A729-4658-A68F-E336CACD13A9}" type="presParOf" srcId="{DF7E804C-9388-484D-A072-393CE9FDD48D}" destId="{85B834AA-8CD5-4712-A680-EAEC5BFF269A}" srcOrd="1" destOrd="0" presId="urn:microsoft.com/office/officeart/2008/layout/LinedList"/>
    <dgm:cxn modelId="{07076588-BC2B-401D-90A3-199E85077AC7}" type="presParOf" srcId="{85B834AA-8CD5-4712-A680-EAEC5BFF269A}" destId="{07989CE3-26D7-4C0C-B604-68B9B35ECEB6}" srcOrd="0" destOrd="0" presId="urn:microsoft.com/office/officeart/2008/layout/LinedList"/>
    <dgm:cxn modelId="{67A473E8-C605-461C-A6F9-9C34A9F96288}" type="presParOf" srcId="{85B834AA-8CD5-4712-A680-EAEC5BFF269A}" destId="{203607A2-ABE4-45DC-B10F-8EFEF38CDC7D}" srcOrd="1" destOrd="0" presId="urn:microsoft.com/office/officeart/2008/layout/LinedList"/>
    <dgm:cxn modelId="{DDA0509F-8F10-4CB3-99DB-94366DE91903}" type="presParOf" srcId="{203607A2-ABE4-45DC-B10F-8EFEF38CDC7D}" destId="{5780D268-B7D2-4BD6-93ED-CA4846B84998}" srcOrd="0" destOrd="0" presId="urn:microsoft.com/office/officeart/2008/layout/LinedList"/>
    <dgm:cxn modelId="{94C2294F-7785-42C6-A1BC-FA65F3BA73BB}" type="presParOf" srcId="{203607A2-ABE4-45DC-B10F-8EFEF38CDC7D}" destId="{CC539B7C-4084-4E9A-A178-76D0A99741F6}" srcOrd="1" destOrd="0" presId="urn:microsoft.com/office/officeart/2008/layout/LinedList"/>
    <dgm:cxn modelId="{0AE4C6FB-7EF4-4239-98CB-753828073F87}" type="presParOf" srcId="{CC539B7C-4084-4E9A-A178-76D0A99741F6}" destId="{01F89015-AB66-41B3-B7CC-70399CE04143}" srcOrd="0" destOrd="0" presId="urn:microsoft.com/office/officeart/2008/layout/LinedList"/>
    <dgm:cxn modelId="{EE4DEDB4-A21C-4571-861F-D5C1F73DD4F9}" type="presParOf" srcId="{CC539B7C-4084-4E9A-A178-76D0A99741F6}" destId="{8CBE7915-A830-47FD-8839-CFBE0378CE32}" srcOrd="1" destOrd="0" presId="urn:microsoft.com/office/officeart/2008/layout/LinedList"/>
    <dgm:cxn modelId="{0DF4CFCF-2355-46C4-877C-D6C7E5A6FAB8}" type="presParOf" srcId="{CC539B7C-4084-4E9A-A178-76D0A99741F6}" destId="{9FA48485-4778-4023-B029-F3845AD8C9F0}" srcOrd="2" destOrd="0" presId="urn:microsoft.com/office/officeart/2008/layout/LinedList"/>
    <dgm:cxn modelId="{CB9C6811-B992-4D12-BE5B-4C9C51C5E526}" type="presParOf" srcId="{203607A2-ABE4-45DC-B10F-8EFEF38CDC7D}" destId="{AD011B99-816D-4B2F-AB25-43651EC3BCCF}" srcOrd="2" destOrd="0" presId="urn:microsoft.com/office/officeart/2008/layout/LinedList"/>
    <dgm:cxn modelId="{E70E7746-567C-4BD8-B3CD-F3795D2474C6}" type="presParOf" srcId="{203607A2-ABE4-45DC-B10F-8EFEF38CDC7D}" destId="{5B295365-8FDB-402D-A829-6E6807A29127}" srcOrd="3" destOrd="0" presId="urn:microsoft.com/office/officeart/2008/layout/LinedList"/>
    <dgm:cxn modelId="{9788A5A4-E044-4D63-AB28-A2D8C6BBC69A}" type="presParOf" srcId="{203607A2-ABE4-45DC-B10F-8EFEF38CDC7D}" destId="{E50182E3-76A0-4030-B2D9-F8B001826156}" srcOrd="4" destOrd="0" presId="urn:microsoft.com/office/officeart/2008/layout/LinedList"/>
    <dgm:cxn modelId="{83322017-F4C5-4A4F-860A-1F67712440AA}" type="presParOf" srcId="{E50182E3-76A0-4030-B2D9-F8B001826156}" destId="{42EB8BDB-1782-45F4-8ABE-C533870799C0}" srcOrd="0" destOrd="0" presId="urn:microsoft.com/office/officeart/2008/layout/LinedList"/>
    <dgm:cxn modelId="{224B17D1-6E5E-4607-91EE-BA0225AEEF66}" type="presParOf" srcId="{E50182E3-76A0-4030-B2D9-F8B001826156}" destId="{DA8849F0-C4FB-4DAA-8FD0-06EDFCA6BD21}" srcOrd="1" destOrd="0" presId="urn:microsoft.com/office/officeart/2008/layout/LinedList"/>
    <dgm:cxn modelId="{422B5B1C-7413-4987-9883-0576FB94D843}" type="presParOf" srcId="{E50182E3-76A0-4030-B2D9-F8B001826156}" destId="{908790E6-F1B8-4C37-AFC8-3A2B7D687F54}" srcOrd="2" destOrd="0" presId="urn:microsoft.com/office/officeart/2008/layout/LinedList"/>
    <dgm:cxn modelId="{FF464EB4-3B3F-4274-B5A5-D3F0BD5D5225}" type="presParOf" srcId="{203607A2-ABE4-45DC-B10F-8EFEF38CDC7D}" destId="{AB7E5ECB-A019-4F9F-8DD2-4E2003B2267B}" srcOrd="5" destOrd="0" presId="urn:microsoft.com/office/officeart/2008/layout/LinedList"/>
    <dgm:cxn modelId="{A104277B-3F07-4D37-85D9-549C59317D1E}" type="presParOf" srcId="{203607A2-ABE4-45DC-B10F-8EFEF38CDC7D}" destId="{EB647345-C894-46BC-B8EB-A834AF67C11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5B905-D514-4AF3-9752-598AE423EC5D}">
      <dsp:nvSpPr>
        <dsp:cNvPr id="0" name=""/>
        <dsp:cNvSpPr/>
      </dsp:nvSpPr>
      <dsp:spPr>
        <a:xfrm>
          <a:off x="6427823" y="2804416"/>
          <a:ext cx="799253" cy="1061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9253" y="1061547"/>
              </a:lnTo>
            </a:path>
          </a:pathLst>
        </a:custGeom>
        <a:noFill/>
        <a:ln w="55000" cap="sq" cmpd="thickThin" algn="ctr">
          <a:noFill/>
          <a:prstDash val="solid"/>
          <a:miter lim="800000"/>
          <a:tailEnd type="triangle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A27C7-E93B-40C6-BCB9-01E824D46FC6}">
      <dsp:nvSpPr>
        <dsp:cNvPr id="0" name=""/>
        <dsp:cNvSpPr/>
      </dsp:nvSpPr>
      <dsp:spPr>
        <a:xfrm>
          <a:off x="3951216" y="1233829"/>
          <a:ext cx="2476606" cy="60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435"/>
              </a:lnTo>
              <a:lnTo>
                <a:pt x="2476606" y="414435"/>
              </a:lnTo>
              <a:lnTo>
                <a:pt x="2476606" y="604058"/>
              </a:lnTo>
            </a:path>
          </a:pathLst>
        </a:custGeom>
        <a:noFill/>
        <a:ln w="55000" cap="flat" cmpd="thickThin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DC580-3C51-4C66-BC0B-4695C8D79794}">
      <dsp:nvSpPr>
        <dsp:cNvPr id="0" name=""/>
        <dsp:cNvSpPr/>
      </dsp:nvSpPr>
      <dsp:spPr>
        <a:xfrm>
          <a:off x="3905496" y="1233829"/>
          <a:ext cx="91440" cy="616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914"/>
              </a:lnTo>
              <a:lnTo>
                <a:pt x="62172" y="426914"/>
              </a:lnTo>
              <a:lnTo>
                <a:pt x="62172" y="616537"/>
              </a:lnTo>
            </a:path>
          </a:pathLst>
        </a:custGeom>
        <a:noFill/>
        <a:ln w="55000" cap="flat" cmpd="thickThin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23C07-6C53-47A6-AFE4-C4A2AF47EF1B}">
      <dsp:nvSpPr>
        <dsp:cNvPr id="0" name=""/>
        <dsp:cNvSpPr/>
      </dsp:nvSpPr>
      <dsp:spPr>
        <a:xfrm>
          <a:off x="1606244" y="1233829"/>
          <a:ext cx="2344972" cy="620510"/>
        </a:xfrm>
        <a:custGeom>
          <a:avLst/>
          <a:gdLst/>
          <a:ahLst/>
          <a:cxnLst/>
          <a:rect l="0" t="0" r="0" b="0"/>
          <a:pathLst>
            <a:path>
              <a:moveTo>
                <a:pt x="2344972" y="0"/>
              </a:moveTo>
              <a:lnTo>
                <a:pt x="2344972" y="430887"/>
              </a:lnTo>
              <a:lnTo>
                <a:pt x="0" y="430887"/>
              </a:lnTo>
              <a:lnTo>
                <a:pt x="0" y="620510"/>
              </a:lnTo>
            </a:path>
          </a:pathLst>
        </a:custGeom>
        <a:noFill/>
        <a:ln w="55000" cap="flat" cmpd="thickThin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F4EA5-A71D-4A05-B059-EB6D0BE15A90}">
      <dsp:nvSpPr>
        <dsp:cNvPr id="0" name=""/>
        <dsp:cNvSpPr/>
      </dsp:nvSpPr>
      <dsp:spPr>
        <a:xfrm>
          <a:off x="3048248" y="330861"/>
          <a:ext cx="1805936" cy="90296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/>
              </a:solidFill>
            </a:rPr>
            <a:t>Дом </a:t>
          </a:r>
          <a:r>
            <a:rPr lang="ru-RU" sz="1600" kern="1200" dirty="0" smtClean="0">
              <a:solidFill>
                <a:schemeClr val="accent2"/>
              </a:solidFill>
            </a:rPr>
            <a:t>Республики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/>
              </a:solidFill>
            </a:rPr>
            <a:t>Дело 12.2.1</a:t>
          </a:r>
          <a:endParaRPr lang="ru-RU" sz="1600" kern="1200" dirty="0" smtClean="0">
            <a:solidFill>
              <a:schemeClr val="accent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/>
              </a:solidFill>
            </a:rPr>
            <a:t>(с 2012 г.)</a:t>
          </a:r>
          <a:endParaRPr lang="ru-RU" sz="1600" kern="1200" dirty="0">
            <a:solidFill>
              <a:schemeClr val="accent2"/>
            </a:solidFill>
          </a:endParaRPr>
        </a:p>
      </dsp:txBody>
      <dsp:txXfrm>
        <a:off x="3048248" y="330861"/>
        <a:ext cx="1805936" cy="902968"/>
      </dsp:txXfrm>
    </dsp:sp>
    <dsp:sp modelId="{578E8098-4C2C-4388-AED3-CE9445A55D6E}">
      <dsp:nvSpPr>
        <dsp:cNvPr id="0" name=""/>
        <dsp:cNvSpPr/>
      </dsp:nvSpPr>
      <dsp:spPr>
        <a:xfrm>
          <a:off x="703276" y="1854340"/>
          <a:ext cx="1805936" cy="936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Аппарат Правительства РБ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03276" y="1854340"/>
        <a:ext cx="1805936" cy="936025"/>
      </dsp:txXfrm>
    </dsp:sp>
    <dsp:sp modelId="{B31FECD2-4BD7-44E6-AAC3-F8AAE47E6845}">
      <dsp:nvSpPr>
        <dsp:cNvPr id="0" name=""/>
        <dsp:cNvSpPr/>
      </dsp:nvSpPr>
      <dsp:spPr>
        <a:xfrm>
          <a:off x="3064700" y="1850367"/>
          <a:ext cx="1805936" cy="9536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Администрация Главы РБ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64700" y="1850367"/>
        <a:ext cx="1805936" cy="953669"/>
      </dsp:txXfrm>
    </dsp:sp>
    <dsp:sp modelId="{17045C5F-9DFB-41D5-A016-1948084C2F84}">
      <dsp:nvSpPr>
        <dsp:cNvPr id="0" name=""/>
        <dsp:cNvSpPr/>
      </dsp:nvSpPr>
      <dsp:spPr>
        <a:xfrm>
          <a:off x="5509378" y="1837888"/>
          <a:ext cx="1836890" cy="966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Управление делами Главы РБ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(с 2010 г.)</a:t>
          </a:r>
          <a:endParaRPr lang="ru-RU" sz="1600" kern="1200" dirty="0"/>
        </a:p>
      </dsp:txBody>
      <dsp:txXfrm>
        <a:off x="5509378" y="1837888"/>
        <a:ext cx="1836890" cy="966528"/>
      </dsp:txXfrm>
    </dsp:sp>
    <dsp:sp modelId="{1821CF00-31BF-49B7-8CDA-41322D038F01}">
      <dsp:nvSpPr>
        <dsp:cNvPr id="0" name=""/>
        <dsp:cNvSpPr/>
      </dsp:nvSpPr>
      <dsp:spPr>
        <a:xfrm>
          <a:off x="5421140" y="3414479"/>
          <a:ext cx="1805936" cy="90296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Подведомственные УДГ РБ</a:t>
          </a:r>
          <a:endParaRPr lang="ru-RU" sz="1600" kern="1200" dirty="0"/>
        </a:p>
      </dsp:txBody>
      <dsp:txXfrm>
        <a:off x="5421140" y="3414479"/>
        <a:ext cx="1805936" cy="902968"/>
      </dsp:txXfrm>
    </dsp:sp>
    <dsp:sp modelId="{E5A8002B-A553-469F-B207-2A3F0F0C8F34}">
      <dsp:nvSpPr>
        <dsp:cNvPr id="0" name=""/>
        <dsp:cNvSpPr/>
      </dsp:nvSpPr>
      <dsp:spPr>
        <a:xfrm>
          <a:off x="715665" y="258958"/>
          <a:ext cx="1805936" cy="90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Аппарат Правительства РБ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(с 2000 г.)</a:t>
          </a:r>
          <a:endParaRPr lang="ru-RU" sz="1600" kern="1200" dirty="0"/>
        </a:p>
      </dsp:txBody>
      <dsp:txXfrm>
        <a:off x="715665" y="258958"/>
        <a:ext cx="1805936" cy="902968"/>
      </dsp:txXfrm>
    </dsp:sp>
    <dsp:sp modelId="{C09B86D5-71F5-4879-A374-AFBF0A1F6010}">
      <dsp:nvSpPr>
        <dsp:cNvPr id="0" name=""/>
        <dsp:cNvSpPr/>
      </dsp:nvSpPr>
      <dsp:spPr>
        <a:xfrm>
          <a:off x="5382818" y="346763"/>
          <a:ext cx="1805936" cy="90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Администрация Главы РБ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(с 2010 г.)</a:t>
          </a:r>
          <a:endParaRPr lang="ru-RU" sz="1600" kern="1200" dirty="0"/>
        </a:p>
      </dsp:txBody>
      <dsp:txXfrm>
        <a:off x="5382818" y="346763"/>
        <a:ext cx="1805936" cy="902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12780-DC12-482F-8C5C-BE7237AF8201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DFD87-43E2-4478-B3E5-453E48BC861E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Дом Республики</a:t>
          </a:r>
          <a:endParaRPr lang="ru-RU" sz="1700" kern="1200" dirty="0"/>
        </a:p>
      </dsp:txBody>
      <dsp:txXfrm>
        <a:off x="0" y="0"/>
        <a:ext cx="1219200" cy="4064000"/>
      </dsp:txXfrm>
    </dsp:sp>
    <dsp:sp modelId="{286C645F-8695-4B27-A430-8869C73CF3CF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511 пользователей, 6 организаций, права доступа разграничены по картотекам;</a:t>
          </a:r>
          <a:endParaRPr lang="ru-RU" sz="2000" kern="1200" dirty="0"/>
        </a:p>
      </dsp:txBody>
      <dsp:txXfrm>
        <a:off x="1310640" y="63500"/>
        <a:ext cx="4785360" cy="1269999"/>
      </dsp:txXfrm>
    </dsp:sp>
    <dsp:sp modelId="{B198235F-AE64-48C9-BD2F-FEDB90A1F1A8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8A91F-826A-463B-9EAA-F73FC191CB19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Опции ЭП и шифрование, оповещение и уведомление, сканирование, подсистема «Управление процессами», сервер Дело – </a:t>
          </a:r>
          <a:r>
            <a:rPr lang="en-US" sz="2000" kern="1200" dirty="0" smtClean="0"/>
            <a:t>WEB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1310640" y="1396999"/>
        <a:ext cx="4785360" cy="1269999"/>
      </dsp:txXfrm>
    </dsp:sp>
    <dsp:sp modelId="{7274DFFE-2D40-40A1-B45B-4BE231BB5064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4C80F-3CE2-4C01-9B8C-6153DFDE0804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Объем файлового хранилища составляет 600 Гб.</a:t>
          </a:r>
          <a:endParaRPr lang="ru-RU" sz="2000" kern="1200" dirty="0"/>
        </a:p>
      </dsp:txBody>
      <dsp:txXfrm>
        <a:off x="1310640" y="2730499"/>
        <a:ext cx="4785360" cy="1269999"/>
      </dsp:txXfrm>
    </dsp:sp>
    <dsp:sp modelId="{C6739786-2104-4681-AA0B-C927689B7E57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387E5-0547-4451-BD70-856FCEC1C9CC}">
      <dsp:nvSpPr>
        <dsp:cNvPr id="0" name=""/>
        <dsp:cNvSpPr/>
      </dsp:nvSpPr>
      <dsp:spPr>
        <a:xfrm>
          <a:off x="0" y="0"/>
          <a:ext cx="7776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6C80C-70BE-471A-82D9-D4D5B00F0A72}">
      <dsp:nvSpPr>
        <dsp:cNvPr id="0" name=""/>
        <dsp:cNvSpPr/>
      </dsp:nvSpPr>
      <dsp:spPr>
        <a:xfrm>
          <a:off x="0" y="0"/>
          <a:ext cx="1555372" cy="304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Клиент для руководителя, мобильный клиент</a:t>
          </a:r>
          <a:endParaRPr lang="ru-RU" sz="1800" kern="1200" dirty="0"/>
        </a:p>
      </dsp:txBody>
      <dsp:txXfrm>
        <a:off x="0" y="0"/>
        <a:ext cx="1555372" cy="3040112"/>
      </dsp:txXfrm>
    </dsp:sp>
    <dsp:sp modelId="{0B08E861-7C93-4C16-B30A-616D36490517}">
      <dsp:nvSpPr>
        <dsp:cNvPr id="0" name=""/>
        <dsp:cNvSpPr/>
      </dsp:nvSpPr>
      <dsp:spPr>
        <a:xfrm>
          <a:off x="1672025" y="70658"/>
          <a:ext cx="6104838" cy="141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АРМ – Руководителя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(</a:t>
          </a:r>
          <a:r>
            <a:rPr lang="en-US" sz="3400" kern="1200" dirty="0" smtClean="0"/>
            <a:t>Windows</a:t>
          </a:r>
          <a:r>
            <a:rPr lang="ru-RU" sz="3400" kern="1200" dirty="0" smtClean="0"/>
            <a:t>, </a:t>
          </a:r>
          <a:r>
            <a:rPr lang="en-US" sz="3400" kern="1200" dirty="0" smtClean="0"/>
            <a:t>Ma</a:t>
          </a:r>
          <a:r>
            <a:rPr lang="ru-RU" sz="3400" kern="1200" dirty="0" smtClean="0"/>
            <a:t>с </a:t>
          </a:r>
          <a:r>
            <a:rPr lang="en-US" sz="3400" kern="1200" dirty="0" smtClean="0"/>
            <a:t>OS</a:t>
          </a:r>
          <a:r>
            <a:rPr lang="ru-RU" sz="3400" kern="1200" dirty="0" smtClean="0"/>
            <a:t>)</a:t>
          </a:r>
          <a:endParaRPr lang="ru-RU" sz="3400" kern="1200" dirty="0"/>
        </a:p>
      </dsp:txBody>
      <dsp:txXfrm>
        <a:off x="1672025" y="70658"/>
        <a:ext cx="6104838" cy="1413177"/>
      </dsp:txXfrm>
    </dsp:sp>
    <dsp:sp modelId="{29EDA036-28D6-49E1-AFBF-620142CCCCF1}">
      <dsp:nvSpPr>
        <dsp:cNvPr id="0" name=""/>
        <dsp:cNvSpPr/>
      </dsp:nvSpPr>
      <dsp:spPr>
        <a:xfrm>
          <a:off x="1555372" y="1483835"/>
          <a:ext cx="6221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26A55-3DE6-417A-A709-09122F09FFDA}">
      <dsp:nvSpPr>
        <dsp:cNvPr id="0" name=""/>
        <dsp:cNvSpPr/>
      </dsp:nvSpPr>
      <dsp:spPr>
        <a:xfrm>
          <a:off x="1672025" y="1554494"/>
          <a:ext cx="6104838" cy="141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ElectroDocs</a:t>
          </a:r>
          <a:r>
            <a:rPr lang="en-US" sz="3400" kern="1200" dirty="0" smtClean="0"/>
            <a:t> Pro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(iOS</a:t>
          </a:r>
          <a:r>
            <a:rPr lang="ru-RU" sz="3400" kern="1200" dirty="0" smtClean="0"/>
            <a:t>, </a:t>
          </a:r>
          <a:r>
            <a:rPr lang="en-US" sz="3400" kern="1200" dirty="0" smtClean="0"/>
            <a:t>Android)</a:t>
          </a:r>
          <a:endParaRPr lang="ru-RU" sz="3400" kern="1200" dirty="0"/>
        </a:p>
      </dsp:txBody>
      <dsp:txXfrm>
        <a:off x="1672025" y="1554494"/>
        <a:ext cx="6104838" cy="1413177"/>
      </dsp:txXfrm>
    </dsp:sp>
    <dsp:sp modelId="{F356C1DD-92FB-4054-BAB1-896F4AA7F511}">
      <dsp:nvSpPr>
        <dsp:cNvPr id="0" name=""/>
        <dsp:cNvSpPr/>
      </dsp:nvSpPr>
      <dsp:spPr>
        <a:xfrm>
          <a:off x="1555372" y="2967671"/>
          <a:ext cx="6221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E0619-C2B3-42A4-A6E6-F4089AF811DE}">
      <dsp:nvSpPr>
        <dsp:cNvPr id="0" name=""/>
        <dsp:cNvSpPr/>
      </dsp:nvSpPr>
      <dsp:spPr>
        <a:xfrm>
          <a:off x="0" y="0"/>
          <a:ext cx="7056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18C8B-40A8-4AC4-BA21-6AA4A7A69F17}">
      <dsp:nvSpPr>
        <dsp:cNvPr id="0" name=""/>
        <dsp:cNvSpPr/>
      </dsp:nvSpPr>
      <dsp:spPr>
        <a:xfrm>
          <a:off x="0" y="0"/>
          <a:ext cx="1411356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Перспективы</a:t>
          </a:r>
          <a:endParaRPr lang="ru-RU" sz="1700" kern="1200" dirty="0"/>
        </a:p>
      </dsp:txBody>
      <dsp:txXfrm>
        <a:off x="0" y="0"/>
        <a:ext cx="1411356" cy="4064000"/>
      </dsp:txXfrm>
    </dsp:sp>
    <dsp:sp modelId="{F1A76958-84AB-49EA-A806-0D94621101A8}">
      <dsp:nvSpPr>
        <dsp:cNvPr id="0" name=""/>
        <dsp:cNvSpPr/>
      </dsp:nvSpPr>
      <dsp:spPr>
        <a:xfrm>
          <a:off x="1517208" y="63500"/>
          <a:ext cx="5539575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Согласование проектов контрактов, проектов НПА, ЮЗДО</a:t>
          </a:r>
          <a:endParaRPr lang="ru-RU" sz="2900" kern="1200" dirty="0"/>
        </a:p>
      </dsp:txBody>
      <dsp:txXfrm>
        <a:off x="1517208" y="63500"/>
        <a:ext cx="5539575" cy="1269999"/>
      </dsp:txXfrm>
    </dsp:sp>
    <dsp:sp modelId="{321F46C5-F6C7-41E3-80A2-FBC653805559}">
      <dsp:nvSpPr>
        <dsp:cNvPr id="0" name=""/>
        <dsp:cNvSpPr/>
      </dsp:nvSpPr>
      <dsp:spPr>
        <a:xfrm>
          <a:off x="1411356" y="1333499"/>
          <a:ext cx="5645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D10D0-3A6B-48B0-9FE3-E4CAD3052B20}">
      <dsp:nvSpPr>
        <dsp:cNvPr id="0" name=""/>
        <dsp:cNvSpPr/>
      </dsp:nvSpPr>
      <dsp:spPr>
        <a:xfrm>
          <a:off x="1517208" y="1396999"/>
          <a:ext cx="5539575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Электронный архив, СЭВ</a:t>
          </a:r>
          <a:endParaRPr lang="ru-RU" sz="2900" kern="1200" dirty="0"/>
        </a:p>
      </dsp:txBody>
      <dsp:txXfrm>
        <a:off x="1517208" y="1396999"/>
        <a:ext cx="5539575" cy="1269999"/>
      </dsp:txXfrm>
    </dsp:sp>
    <dsp:sp modelId="{2989CA51-697D-482E-AEE6-B64568427A3E}">
      <dsp:nvSpPr>
        <dsp:cNvPr id="0" name=""/>
        <dsp:cNvSpPr/>
      </dsp:nvSpPr>
      <dsp:spPr>
        <a:xfrm>
          <a:off x="1411356" y="2666999"/>
          <a:ext cx="5645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52419-9866-4185-B735-946217F43571}">
      <dsp:nvSpPr>
        <dsp:cNvPr id="0" name=""/>
        <dsp:cNvSpPr/>
      </dsp:nvSpPr>
      <dsp:spPr>
        <a:xfrm>
          <a:off x="1517208" y="2730499"/>
          <a:ext cx="5539575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Интеграция с корпоративным порталом</a:t>
          </a:r>
          <a:endParaRPr lang="ru-RU" sz="2900" kern="1200" dirty="0"/>
        </a:p>
      </dsp:txBody>
      <dsp:txXfrm>
        <a:off x="1517208" y="2730499"/>
        <a:ext cx="5539575" cy="1269999"/>
      </dsp:txXfrm>
    </dsp:sp>
    <dsp:sp modelId="{58DA166E-5FAF-433D-ADE7-AA7AA2F5D1E1}">
      <dsp:nvSpPr>
        <dsp:cNvPr id="0" name=""/>
        <dsp:cNvSpPr/>
      </dsp:nvSpPr>
      <dsp:spPr>
        <a:xfrm>
          <a:off x="1411356" y="4000499"/>
          <a:ext cx="5645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2691F-44A5-4F00-B098-8D729CB9232A}">
      <dsp:nvSpPr>
        <dsp:cNvPr id="0" name=""/>
        <dsp:cNvSpPr/>
      </dsp:nvSpPr>
      <dsp:spPr>
        <a:xfrm>
          <a:off x="0" y="0"/>
          <a:ext cx="7056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9CE3-26D7-4C0C-B604-68B9B35ECEB6}">
      <dsp:nvSpPr>
        <dsp:cNvPr id="0" name=""/>
        <dsp:cNvSpPr/>
      </dsp:nvSpPr>
      <dsp:spPr>
        <a:xfrm>
          <a:off x="0" y="0"/>
          <a:ext cx="1411356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Пожелания</a:t>
          </a:r>
          <a:endParaRPr lang="ru-RU" sz="2000" kern="1200" dirty="0"/>
        </a:p>
      </dsp:txBody>
      <dsp:txXfrm>
        <a:off x="0" y="0"/>
        <a:ext cx="1411356" cy="4064000"/>
      </dsp:txXfrm>
    </dsp:sp>
    <dsp:sp modelId="{8CBE7915-A830-47FD-8839-CFBE0378CE32}">
      <dsp:nvSpPr>
        <dsp:cNvPr id="0" name=""/>
        <dsp:cNvSpPr/>
      </dsp:nvSpPr>
      <dsp:spPr>
        <a:xfrm>
          <a:off x="1517208" y="94456"/>
          <a:ext cx="5539575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Удобство работы в модулях Справочники, Пользователи, возможность мобильного использования</a:t>
          </a:r>
          <a:endParaRPr lang="ru-RU" sz="2900" kern="1200" dirty="0"/>
        </a:p>
      </dsp:txBody>
      <dsp:txXfrm>
        <a:off x="1517208" y="94456"/>
        <a:ext cx="5539575" cy="1889124"/>
      </dsp:txXfrm>
    </dsp:sp>
    <dsp:sp modelId="{AD011B99-816D-4B2F-AB25-43651EC3BCCF}">
      <dsp:nvSpPr>
        <dsp:cNvPr id="0" name=""/>
        <dsp:cNvSpPr/>
      </dsp:nvSpPr>
      <dsp:spPr>
        <a:xfrm>
          <a:off x="1411356" y="1983581"/>
          <a:ext cx="5645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849F0-C4FB-4DAA-8FD0-06EDFCA6BD21}">
      <dsp:nvSpPr>
        <dsp:cNvPr id="0" name=""/>
        <dsp:cNvSpPr/>
      </dsp:nvSpPr>
      <dsp:spPr>
        <a:xfrm>
          <a:off x="1517208" y="2078037"/>
          <a:ext cx="5539575" cy="188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Технологическая пересылка документов</a:t>
          </a:r>
          <a:endParaRPr lang="ru-RU" sz="2900" kern="1200" dirty="0"/>
        </a:p>
      </dsp:txBody>
      <dsp:txXfrm>
        <a:off x="1517208" y="2078037"/>
        <a:ext cx="5539575" cy="1889124"/>
      </dsp:txXfrm>
    </dsp:sp>
    <dsp:sp modelId="{AB7E5ECB-A019-4F9F-8DD2-4E2003B2267B}">
      <dsp:nvSpPr>
        <dsp:cNvPr id="0" name=""/>
        <dsp:cNvSpPr/>
      </dsp:nvSpPr>
      <dsp:spPr>
        <a:xfrm>
          <a:off x="1411356" y="3967162"/>
          <a:ext cx="56454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634B-CF24-4C6D-9D96-53E1394EE59E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E952-2FBC-4D82-8F36-3D5D5960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3/23/2015 4:52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3/23/2015 4:52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0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086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defRPr lang="en-US" sz="85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086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defRPr lang="en-US" sz="85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slidebakbar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38776"/>
            <a:ext cx="9144000" cy="61922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48" y="836712"/>
            <a:ext cx="7681913" cy="15234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dirty="0">
                <a:effectLst/>
              </a:rPr>
              <a:t>Автоматизация документооборота в Администрации Главы Республики Башкортостан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44621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>
                    <a:tint val="75000"/>
                  </a:srgbClr>
                </a:solidFill>
              </a:rPr>
              <a:t>Олег Трегубов</a:t>
            </a:r>
            <a:endParaRPr lang="ru-RU" b="0" i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>
                    <a:tint val="75000"/>
                  </a:srgbClr>
                </a:solidFill>
              </a:rPr>
              <a:t>Советник, 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0" i="0" dirty="0" smtClean="0">
                <a:solidFill>
                  <a:srgbClr val="FFFFFF">
                    <a:tint val="75000"/>
                  </a:srgbClr>
                </a:solidFill>
              </a:rPr>
              <a:t>Управления делами Главы Республики Башкортостан</a:t>
            </a:r>
            <a:endParaRPr lang="ru-RU" b="0" i="0" dirty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СМЭД ОГВ </a:t>
            </a:r>
            <a:r>
              <a:rPr lang="ru-RU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РБ + Административные и Муниципальные образования РБ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28973470"/>
              </p:ext>
            </p:extLst>
          </p:nvPr>
        </p:nvGraphicFramePr>
        <p:xfrm>
          <a:off x="619125" y="1293813"/>
          <a:ext cx="776287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СЭД Дело «Дом Республики»</a:t>
            </a:r>
            <a:endParaRPr lang="ru-RU" dirty="0"/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706852"/>
              </p:ext>
            </p:extLst>
          </p:nvPr>
        </p:nvGraphicFramePr>
        <p:xfrm>
          <a:off x="381000" y="1412874"/>
          <a:ext cx="8382000" cy="453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Стрелка вправо 26"/>
          <p:cNvSpPr/>
          <p:nvPr/>
        </p:nvSpPr>
        <p:spPr bwMode="auto">
          <a:xfrm>
            <a:off x="2893236" y="2061025"/>
            <a:ext cx="504056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 rot="10800000">
            <a:off x="5236548" y="2061024"/>
            <a:ext cx="504056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5400000">
            <a:off x="4119211" y="2708920"/>
            <a:ext cx="360040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11560" y="3140968"/>
            <a:ext cx="7776864" cy="2664296"/>
          </a:xfrm>
          <a:prstGeom prst="roundRect">
            <a:avLst/>
          </a:prstGeom>
          <a:noFill/>
          <a:ln w="85725"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  <a:effectLst>
            <a:outerShdw blurRad="63500" dist="38100" dir="5400000" rotWithShape="0">
              <a:schemeClr val="bg1">
                <a:alpha val="94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Сервер СУБД Дело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Сервер Дело – </a:t>
            </a: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Web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 bwMode="auto">
          <a:xfrm>
            <a:off x="2932292" y="3717032"/>
            <a:ext cx="504056" cy="21602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 bwMode="auto">
          <a:xfrm>
            <a:off x="5334188" y="3717032"/>
            <a:ext cx="504056" cy="21602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 bwMode="auto">
          <a:xfrm rot="16200000">
            <a:off x="6444208" y="4406294"/>
            <a:ext cx="504056" cy="21602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87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СЭД Дело «Дом Республики»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6052586"/>
              </p:ext>
            </p:extLst>
          </p:nvPr>
        </p:nvGraphicFramePr>
        <p:xfrm>
          <a:off x="1500336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2794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СЭД Дело «Дом Республики»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5613405"/>
              </p:ext>
            </p:extLst>
          </p:nvPr>
        </p:nvGraphicFramePr>
        <p:xfrm>
          <a:off x="827584" y="1397000"/>
          <a:ext cx="777686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509120"/>
            <a:ext cx="4104456" cy="182212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3816424" cy="182212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81" y="3140968"/>
            <a:ext cx="2595973" cy="10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68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0189"/>
            <a:ext cx="8079432" cy="1994392"/>
          </a:xfrm>
        </p:spPr>
        <p:txBody>
          <a:bodyPr/>
          <a:lstStyle/>
          <a:p>
            <a:r>
              <a:rPr lang="ru-RU" sz="3600" dirty="0" smtClean="0"/>
              <a:t>Взаимодействие с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600" dirty="0" smtClean="0"/>
              <a:t>Управлением </a:t>
            </a:r>
            <a:r>
              <a:rPr lang="ru-RU" sz="3600" dirty="0"/>
              <a:t>Президента Российской Федерации по работе с обращениями граждан и организаций </a:t>
            </a:r>
            <a:r>
              <a:rPr lang="ru-RU" sz="3600" dirty="0" smtClean="0"/>
              <a:t>(УПОГО)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2368911"/>
              </p:ext>
            </p:extLst>
          </p:nvPr>
        </p:nvGraphicFramePr>
        <p:xfrm>
          <a:off x="467544" y="2420888"/>
          <a:ext cx="82089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 bwMode="auto">
          <a:xfrm>
            <a:off x="827584" y="3284984"/>
            <a:ext cx="2736304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УПОГО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76056" y="3274248"/>
            <a:ext cx="2736304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Дело – Дом Республики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 bwMode="auto">
          <a:xfrm>
            <a:off x="3527884" y="3645024"/>
            <a:ext cx="1584176" cy="85336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VipNet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53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СЭД Дело «Дом Республики»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5631667"/>
              </p:ext>
            </p:extLst>
          </p:nvPr>
        </p:nvGraphicFramePr>
        <p:xfrm>
          <a:off x="1043608" y="1397000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8666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СЭД Дело «Дом Республики»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1899930"/>
              </p:ext>
            </p:extLst>
          </p:nvPr>
        </p:nvGraphicFramePr>
        <p:xfrm>
          <a:off x="1115616" y="1397000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7134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7822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5BC61B6EADB44CB74FB96A688C9EBA" ma:contentTypeVersion="12" ma:contentTypeDescription="Создание документа." ma:contentTypeScope="" ma:versionID="ad22eb905a9c69bde25917a4c3f44131">
  <xsd:schema xmlns:xsd="http://www.w3.org/2001/XMLSchema" xmlns:xs="http://www.w3.org/2001/XMLSchema" xmlns:p="http://schemas.microsoft.com/office/2006/metadata/properties" xmlns:ns1="http://schemas.microsoft.com/sharepoint/v3" xmlns:ns2="320c3ea6-628f-400a-991c-21772729072b" xmlns:ns3="http://schemas.microsoft.com/sharepoint/v4" targetNamespace="http://schemas.microsoft.com/office/2006/metadata/properties" ma:root="true" ma:fieldsID="50b736ac2a3ef101ef57a340d4585232" ns1:_="" ns2:_="" ns3:_="">
    <xsd:import namespace="http://schemas.microsoft.com/sharepoint/v3"/>
    <xsd:import namespace="320c3ea6-628f-400a-991c-21772729072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x0423__x0432__x0435__x0434__x043e__x043c__x0438__x0442__x044c_" minOccurs="0"/>
                <xsd:element ref="ns2:_x0422__x0435__x043a__x0441__x0442__x0020__x0443__x0432__x0435__x0434__x043e__x043c__x043b__x0435__x043d__x0438__x044f_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Cообщение - поле От" ma:hidden="true" ma:internalName="EmailFrom">
      <xsd:simpleType>
        <xsd:restriction base="dms:Text"/>
      </xsd:simpleType>
    </xsd:element>
    <xsd:element name="EmailSubject" ma:index="15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c3ea6-628f-400a-991c-21772729072b" elementFormDefault="qualified">
    <xsd:import namespace="http://schemas.microsoft.com/office/2006/documentManagement/types"/>
    <xsd:import namespace="http://schemas.microsoft.com/office/infopath/2007/PartnerControls"/>
    <xsd:element name="_x0423__x0432__x0435__x0434__x043e__x043c__x0438__x0442__x044c_" ma:index="8" nillable="true" ma:displayName="Уведомить" ma:list="UserInfo" ma:SharePointGroup="0" ma:internalName="_x0423__x0432__x0435__x0434__x043e__x043c__x0438__x0442__x044c_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2__x0435__x043a__x0441__x0442__x0020__x0443__x0432__x0435__x0434__x043e__x043c__x043b__x0435__x043d__x0438__x044f_" ma:index="10" nillable="true" ma:displayName="Текст уведомления" ma:internalName="_x0422__x0435__x043a__x0441__x0442__x0020__x0443__x0432__x0435__x0434__x043e__x043c__x043b__x0435__x043d__x0438__x044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Заголовки электронной почты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_x0423__x0432__x0435__x0434__x043e__x043c__x0438__x0442__x044c_ xmlns="320c3ea6-628f-400a-991c-21772729072b">
      <UserInfo>
        <DisplayName/>
        <AccountId xsi:nil="true"/>
        <AccountType/>
      </UserInfo>
    </_x0423__x0432__x0435__x0434__x043e__x043c__x0438__x0442__x044c_>
    <EmailSender xmlns="http://schemas.microsoft.com/sharepoint/v3" xsi:nil="true"/>
    <EmailFrom xmlns="http://schemas.microsoft.com/sharepoint/v3" xsi:nil="true"/>
    <EmailSubject xmlns="http://schemas.microsoft.com/sharepoint/v3" xsi:nil="true"/>
    <_x0422__x0435__x043a__x0441__x0442__x0020__x0443__x0432__x0435__x0434__x043e__x043c__x043b__x0435__x043d__x0438__x044f_ xmlns="320c3ea6-628f-400a-991c-21772729072b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875C74-3D8E-46C5-850F-3550398FC845}"/>
</file>

<file path=customXml/itemProps2.xml><?xml version="1.0" encoding="utf-8"?>
<ds:datastoreItem xmlns:ds="http://schemas.openxmlformats.org/officeDocument/2006/customXml" ds:itemID="{1E041182-0085-49C4-AC71-7D61C4A8E0A4}"/>
</file>

<file path=customXml/itemProps3.xml><?xml version="1.0" encoding="utf-8"?>
<ds:datastoreItem xmlns:ds="http://schemas.openxmlformats.org/officeDocument/2006/customXml" ds:itemID="{1CDC100F-F8CD-4581-A7D5-29DC692E4A28}"/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(серое оформление с оранжевой полосой)</Template>
  <TotalTime>146</TotalTime>
  <Words>402</Words>
  <Application>Microsoft Office PowerPoint</Application>
  <PresentationFormat>Экран (4:3)</PresentationFormat>
  <Paragraphs>55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Segoe</vt:lpstr>
      <vt:lpstr>Wingdings</vt:lpstr>
      <vt:lpstr>Gray Segoe 4-3 template-template_April-17-2007</vt:lpstr>
      <vt:lpstr>Белый текст и шрифт Courier для слайдов с кодом</vt:lpstr>
      <vt:lpstr>Автоматизация документооборота в Администрации Главы Республики Башкортостан</vt:lpstr>
      <vt:lpstr>СМЭД ОГВ РБ + Административные и Муниципальные образования РБ</vt:lpstr>
      <vt:lpstr>СЭД Дело «Дом Республики»</vt:lpstr>
      <vt:lpstr>СЭД Дело «Дом Республики»</vt:lpstr>
      <vt:lpstr>СЭД Дело «Дом Республики»</vt:lpstr>
      <vt:lpstr>Взаимодействие с   Управлением Президента Российской Федерации по работе с обращениями граждан и организаций (УПОГО)</vt:lpstr>
      <vt:lpstr>СЭД Дело «Дом Республики»</vt:lpstr>
      <vt:lpstr>СЭД Дело «Дом Республики»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документооборота в Администрации Главы Республики Башкортостан</dc:title>
  <dc:creator>Трегубов Олег Владимирович</dc:creator>
  <cp:keywords/>
  <cp:lastModifiedBy>Трегубов Олег Владимирович</cp:lastModifiedBy>
  <cp:revision>16</cp:revision>
  <dcterms:created xsi:type="dcterms:W3CDTF">2015-03-23T06:39:33Z</dcterms:created>
  <dcterms:modified xsi:type="dcterms:W3CDTF">2015-03-23T13:08:18Z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TC102867379990</vt:lpwstr>
  </property>
  <property fmtid="{D5CDD505-2E9C-101B-9397-08002B2CF9AE}" pid="3" name="ContentTypeId">
    <vt:lpwstr>0x0101005D5BC61B6EADB44CB74FB96A688C9EBA</vt:lpwstr>
  </property>
</Properties>
</file>